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3" r:id="rId7"/>
    <p:sldId id="270" r:id="rId8"/>
    <p:sldId id="271" r:id="rId9"/>
    <p:sldId id="264" r:id="rId10"/>
    <p:sldId id="266" r:id="rId11"/>
    <p:sldId id="262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7" r:id="rId20"/>
    <p:sldId id="276" r:id="rId21"/>
    <p:sldId id="278" r:id="rId22"/>
    <p:sldId id="25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6EFC82-22EE-44CA-8D72-95C7DA928AFA}" v="28" dt="2019-08-13T15:54:48.6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6224" autoAdjust="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, Shimin" userId="942422ce-aafb-4159-93b9-d78e108d7183" providerId="ADAL" clId="{F8607CB4-C9E7-4A82-ACD6-918543F1B337}"/>
    <pc:docChg chg="undo custSel addSld delSld modSld sldOrd">
      <pc:chgData name="Li, Shimin" userId="942422ce-aafb-4159-93b9-d78e108d7183" providerId="ADAL" clId="{F8607CB4-C9E7-4A82-ACD6-918543F1B337}" dt="2019-07-21T19:16:51.595" v="2193" actId="14100"/>
      <pc:docMkLst>
        <pc:docMk/>
      </pc:docMkLst>
      <pc:sldChg chg="addSp modSp modAnim">
        <pc:chgData name="Li, Shimin" userId="942422ce-aafb-4159-93b9-d78e108d7183" providerId="ADAL" clId="{F8607CB4-C9E7-4A82-ACD6-918543F1B337}" dt="2019-07-20T23:53:18.478" v="931"/>
        <pc:sldMkLst>
          <pc:docMk/>
          <pc:sldMk cId="3767407481" sldId="258"/>
        </pc:sldMkLst>
        <pc:spChg chg="mod">
          <ac:chgData name="Li, Shimin" userId="942422ce-aafb-4159-93b9-d78e108d7183" providerId="ADAL" clId="{F8607CB4-C9E7-4A82-ACD6-918543F1B337}" dt="2019-07-20T22:25:44.186" v="17" actId="20577"/>
          <ac:spMkLst>
            <pc:docMk/>
            <pc:sldMk cId="3767407481" sldId="258"/>
            <ac:spMk id="2" creationId="{FF916E32-3EBD-4E5B-AC0E-7D5548DDF851}"/>
          </ac:spMkLst>
        </pc:spChg>
        <pc:spChg chg="mod">
          <ac:chgData name="Li, Shimin" userId="942422ce-aafb-4159-93b9-d78e108d7183" providerId="ADAL" clId="{F8607CB4-C9E7-4A82-ACD6-918543F1B337}" dt="2019-07-20T22:30:40.902" v="432"/>
          <ac:spMkLst>
            <pc:docMk/>
            <pc:sldMk cId="3767407481" sldId="258"/>
            <ac:spMk id="3" creationId="{0706B616-2E93-41BE-A70C-41DB83520949}"/>
          </ac:spMkLst>
        </pc:spChg>
        <pc:spChg chg="add mod">
          <ac:chgData name="Li, Shimin" userId="942422ce-aafb-4159-93b9-d78e108d7183" providerId="ADAL" clId="{F8607CB4-C9E7-4A82-ACD6-918543F1B337}" dt="2019-07-20T23:45:10.638" v="891" actId="1076"/>
          <ac:spMkLst>
            <pc:docMk/>
            <pc:sldMk cId="3767407481" sldId="258"/>
            <ac:spMk id="6" creationId="{80F31757-36CC-4990-9133-4F4ABFC90864}"/>
          </ac:spMkLst>
        </pc:spChg>
        <pc:spChg chg="add mod">
          <ac:chgData name="Li, Shimin" userId="942422ce-aafb-4159-93b9-d78e108d7183" providerId="ADAL" clId="{F8607CB4-C9E7-4A82-ACD6-918543F1B337}" dt="2019-07-20T23:45:43.520" v="896" actId="3062"/>
          <ac:spMkLst>
            <pc:docMk/>
            <pc:sldMk cId="3767407481" sldId="258"/>
            <ac:spMk id="7" creationId="{45ED3E67-8BD4-4689-A5F3-371B9B9D072E}"/>
          </ac:spMkLst>
        </pc:spChg>
        <pc:spChg chg="add mod">
          <ac:chgData name="Li, Shimin" userId="942422ce-aafb-4159-93b9-d78e108d7183" providerId="ADAL" clId="{F8607CB4-C9E7-4A82-ACD6-918543F1B337}" dt="2019-07-20T23:46:18.405" v="906" actId="1076"/>
          <ac:spMkLst>
            <pc:docMk/>
            <pc:sldMk cId="3767407481" sldId="258"/>
            <ac:spMk id="8" creationId="{73567307-D38B-4648-A84C-584C97153D06}"/>
          </ac:spMkLst>
        </pc:spChg>
        <pc:spChg chg="add mod">
          <ac:chgData name="Li, Shimin" userId="942422ce-aafb-4159-93b9-d78e108d7183" providerId="ADAL" clId="{F8607CB4-C9E7-4A82-ACD6-918543F1B337}" dt="2019-07-20T23:46:09.888" v="905" actId="1076"/>
          <ac:spMkLst>
            <pc:docMk/>
            <pc:sldMk cId="3767407481" sldId="258"/>
            <ac:spMk id="9" creationId="{38BFD66E-61D6-47C6-BF4C-40AD4C725404}"/>
          </ac:spMkLst>
        </pc:spChg>
        <pc:spChg chg="add mod">
          <ac:chgData name="Li, Shimin" userId="942422ce-aafb-4159-93b9-d78e108d7183" providerId="ADAL" clId="{F8607CB4-C9E7-4A82-ACD6-918543F1B337}" dt="2019-07-20T23:46:05.329" v="904" actId="1076"/>
          <ac:spMkLst>
            <pc:docMk/>
            <pc:sldMk cId="3767407481" sldId="258"/>
            <ac:spMk id="10" creationId="{73B5F4DB-267E-4B6D-B142-6BC77A65EA3B}"/>
          </ac:spMkLst>
        </pc:spChg>
        <pc:spChg chg="add mod">
          <ac:chgData name="Li, Shimin" userId="942422ce-aafb-4159-93b9-d78e108d7183" providerId="ADAL" clId="{F8607CB4-C9E7-4A82-ACD6-918543F1B337}" dt="2019-07-20T23:46:02.793" v="903" actId="1076"/>
          <ac:spMkLst>
            <pc:docMk/>
            <pc:sldMk cId="3767407481" sldId="258"/>
            <ac:spMk id="11" creationId="{63067CC4-D1AD-4061-85C1-1A4B976EBF7C}"/>
          </ac:spMkLst>
        </pc:spChg>
        <pc:spChg chg="add mod">
          <ac:chgData name="Li, Shimin" userId="942422ce-aafb-4159-93b9-d78e108d7183" providerId="ADAL" clId="{F8607CB4-C9E7-4A82-ACD6-918543F1B337}" dt="2019-07-20T23:45:58.152" v="902" actId="1076"/>
          <ac:spMkLst>
            <pc:docMk/>
            <pc:sldMk cId="3767407481" sldId="258"/>
            <ac:spMk id="12" creationId="{66FBF8B8-4662-44FD-91D6-CD151DD8F88F}"/>
          </ac:spMkLst>
        </pc:spChg>
        <pc:spChg chg="add mod">
          <ac:chgData name="Li, Shimin" userId="942422ce-aafb-4159-93b9-d78e108d7183" providerId="ADAL" clId="{F8607CB4-C9E7-4A82-ACD6-918543F1B337}" dt="2019-07-20T23:50:42.992" v="921" actId="1076"/>
          <ac:spMkLst>
            <pc:docMk/>
            <pc:sldMk cId="3767407481" sldId="258"/>
            <ac:spMk id="13" creationId="{266942CB-9BD0-4CDC-A62A-8EF142EEDF30}"/>
          </ac:spMkLst>
        </pc:spChg>
        <pc:cxnChg chg="add mod">
          <ac:chgData name="Li, Shimin" userId="942422ce-aafb-4159-93b9-d78e108d7183" providerId="ADAL" clId="{F8607CB4-C9E7-4A82-ACD6-918543F1B337}" dt="2019-07-20T23:44:53.558" v="888" actId="1582"/>
          <ac:cxnSpMkLst>
            <pc:docMk/>
            <pc:sldMk cId="3767407481" sldId="258"/>
            <ac:cxnSpMk id="5" creationId="{94AAB580-C971-4B8C-BBB7-D142A9A313E5}"/>
          </ac:cxnSpMkLst>
        </pc:cxnChg>
      </pc:sldChg>
      <pc:sldChg chg="modSp add modAnim">
        <pc:chgData name="Li, Shimin" userId="942422ce-aafb-4159-93b9-d78e108d7183" providerId="ADAL" clId="{F8607CB4-C9E7-4A82-ACD6-918543F1B337}" dt="2019-07-20T23:54:06.696" v="936"/>
        <pc:sldMkLst>
          <pc:docMk/>
          <pc:sldMk cId="2611937215" sldId="259"/>
        </pc:sldMkLst>
        <pc:spChg chg="mod">
          <ac:chgData name="Li, Shimin" userId="942422ce-aafb-4159-93b9-d78e108d7183" providerId="ADAL" clId="{F8607CB4-C9E7-4A82-ACD6-918543F1B337}" dt="2019-07-20T22:33:25.260" v="445" actId="20577"/>
          <ac:spMkLst>
            <pc:docMk/>
            <pc:sldMk cId="2611937215" sldId="259"/>
            <ac:spMk id="2" creationId="{FF916E32-3EBD-4E5B-AC0E-7D5548DDF851}"/>
          </ac:spMkLst>
        </pc:spChg>
        <pc:spChg chg="mod">
          <ac:chgData name="Li, Shimin" userId="942422ce-aafb-4159-93b9-d78e108d7183" providerId="ADAL" clId="{F8607CB4-C9E7-4A82-ACD6-918543F1B337}" dt="2019-07-20T23:42:03.314" v="869" actId="20577"/>
          <ac:spMkLst>
            <pc:docMk/>
            <pc:sldMk cId="2611937215" sldId="259"/>
            <ac:spMk id="3" creationId="{0706B616-2E93-41BE-A70C-41DB83520949}"/>
          </ac:spMkLst>
        </pc:spChg>
      </pc:sldChg>
      <pc:sldChg chg="modSp add modAnim">
        <pc:chgData name="Li, Shimin" userId="942422ce-aafb-4159-93b9-d78e108d7183" providerId="ADAL" clId="{F8607CB4-C9E7-4A82-ACD6-918543F1B337}" dt="2019-07-21T00:10:04.496" v="1387" actId="27636"/>
        <pc:sldMkLst>
          <pc:docMk/>
          <pc:sldMk cId="381949100" sldId="260"/>
        </pc:sldMkLst>
        <pc:spChg chg="mod">
          <ac:chgData name="Li, Shimin" userId="942422ce-aafb-4159-93b9-d78e108d7183" providerId="ADAL" clId="{F8607CB4-C9E7-4A82-ACD6-918543F1B337}" dt="2019-07-21T00:08:50.772" v="1289" actId="20577"/>
          <ac:spMkLst>
            <pc:docMk/>
            <pc:sldMk cId="381949100" sldId="260"/>
            <ac:spMk id="2" creationId="{FF916E32-3EBD-4E5B-AC0E-7D5548DDF851}"/>
          </ac:spMkLst>
        </pc:spChg>
        <pc:spChg chg="mod">
          <ac:chgData name="Li, Shimin" userId="942422ce-aafb-4159-93b9-d78e108d7183" providerId="ADAL" clId="{F8607CB4-C9E7-4A82-ACD6-918543F1B337}" dt="2019-07-21T00:10:04.496" v="1387" actId="27636"/>
          <ac:spMkLst>
            <pc:docMk/>
            <pc:sldMk cId="381949100" sldId="260"/>
            <ac:spMk id="3" creationId="{0706B616-2E93-41BE-A70C-41DB83520949}"/>
          </ac:spMkLst>
        </pc:spChg>
      </pc:sldChg>
      <pc:sldChg chg="addSp delSp modSp add ord modAnim">
        <pc:chgData name="Li, Shimin" userId="942422ce-aafb-4159-93b9-d78e108d7183" providerId="ADAL" clId="{F8607CB4-C9E7-4A82-ACD6-918543F1B337}" dt="2019-07-21T00:29:20.326" v="1601"/>
        <pc:sldMkLst>
          <pc:docMk/>
          <pc:sldMk cId="880257055" sldId="261"/>
        </pc:sldMkLst>
        <pc:spChg chg="mod">
          <ac:chgData name="Li, Shimin" userId="942422ce-aafb-4159-93b9-d78e108d7183" providerId="ADAL" clId="{F8607CB4-C9E7-4A82-ACD6-918543F1B337}" dt="2019-07-21T00:16:20.246" v="1413" actId="20577"/>
          <ac:spMkLst>
            <pc:docMk/>
            <pc:sldMk cId="880257055" sldId="261"/>
            <ac:spMk id="2" creationId="{5146CE47-F624-47B0-8C26-A216ADA1C150}"/>
          </ac:spMkLst>
        </pc:spChg>
        <pc:spChg chg="mod">
          <ac:chgData name="Li, Shimin" userId="942422ce-aafb-4159-93b9-d78e108d7183" providerId="ADAL" clId="{F8607CB4-C9E7-4A82-ACD6-918543F1B337}" dt="2019-07-21T00:23:09.951" v="1549" actId="1076"/>
          <ac:spMkLst>
            <pc:docMk/>
            <pc:sldMk cId="880257055" sldId="261"/>
            <ac:spMk id="3" creationId="{7496FC89-ACF6-4401-945A-9B628BEDA307}"/>
          </ac:spMkLst>
        </pc:spChg>
        <pc:spChg chg="add mod">
          <ac:chgData name="Li, Shimin" userId="942422ce-aafb-4159-93b9-d78e108d7183" providerId="ADAL" clId="{F8607CB4-C9E7-4A82-ACD6-918543F1B337}" dt="2019-07-21T00:18:02.825" v="1512" actId="164"/>
          <ac:spMkLst>
            <pc:docMk/>
            <pc:sldMk cId="880257055" sldId="261"/>
            <ac:spMk id="4" creationId="{C83DA170-E8E7-4024-9958-F9F2FF860B98}"/>
          </ac:spMkLst>
        </pc:spChg>
        <pc:spChg chg="add mod">
          <ac:chgData name="Li, Shimin" userId="942422ce-aafb-4159-93b9-d78e108d7183" providerId="ADAL" clId="{F8607CB4-C9E7-4A82-ACD6-918543F1B337}" dt="2019-07-21T00:18:02.825" v="1512" actId="164"/>
          <ac:spMkLst>
            <pc:docMk/>
            <pc:sldMk cId="880257055" sldId="261"/>
            <ac:spMk id="5" creationId="{63D04E16-3F23-4A40-9437-410C51D03ECB}"/>
          </ac:spMkLst>
        </pc:spChg>
        <pc:spChg chg="mod">
          <ac:chgData name="Li, Shimin" userId="942422ce-aafb-4159-93b9-d78e108d7183" providerId="ADAL" clId="{F8607CB4-C9E7-4A82-ACD6-918543F1B337}" dt="2019-07-21T00:18:11.574" v="1515" actId="20577"/>
          <ac:spMkLst>
            <pc:docMk/>
            <pc:sldMk cId="880257055" sldId="261"/>
            <ac:spMk id="9" creationId="{3AED7FC2-130A-4846-8EE5-A985AD9F4427}"/>
          </ac:spMkLst>
        </pc:spChg>
        <pc:spChg chg="mod">
          <ac:chgData name="Li, Shimin" userId="942422ce-aafb-4159-93b9-d78e108d7183" providerId="ADAL" clId="{F8607CB4-C9E7-4A82-ACD6-918543F1B337}" dt="2019-07-21T00:19:05.230" v="1522" actId="20577"/>
          <ac:spMkLst>
            <pc:docMk/>
            <pc:sldMk cId="880257055" sldId="261"/>
            <ac:spMk id="12" creationId="{8B2E1EFA-6721-466F-9738-9EDFE519F3E8}"/>
          </ac:spMkLst>
        </pc:spChg>
        <pc:spChg chg="mod">
          <ac:chgData name="Li, Shimin" userId="942422ce-aafb-4159-93b9-d78e108d7183" providerId="ADAL" clId="{F8607CB4-C9E7-4A82-ACD6-918543F1B337}" dt="2019-07-21T00:19:09.170" v="1523" actId="20577"/>
          <ac:spMkLst>
            <pc:docMk/>
            <pc:sldMk cId="880257055" sldId="261"/>
            <ac:spMk id="15" creationId="{D05B659C-F161-494B-85EF-BC8DF1C9CBBB}"/>
          </ac:spMkLst>
        </pc:spChg>
        <pc:grpChg chg="add mod">
          <ac:chgData name="Li, Shimin" userId="942422ce-aafb-4159-93b9-d78e108d7183" providerId="ADAL" clId="{F8607CB4-C9E7-4A82-ACD6-918543F1B337}" dt="2019-07-21T00:19:30.318" v="1527" actId="1076"/>
          <ac:grpSpMkLst>
            <pc:docMk/>
            <pc:sldMk cId="880257055" sldId="261"/>
            <ac:grpSpMk id="6" creationId="{6FA6C633-3C50-474B-A001-800D62B263B4}"/>
          </ac:grpSpMkLst>
        </pc:grpChg>
        <pc:grpChg chg="add mod">
          <ac:chgData name="Li, Shimin" userId="942422ce-aafb-4159-93b9-d78e108d7183" providerId="ADAL" clId="{F8607CB4-C9E7-4A82-ACD6-918543F1B337}" dt="2019-07-21T00:18:51.841" v="1516" actId="1076"/>
          <ac:grpSpMkLst>
            <pc:docMk/>
            <pc:sldMk cId="880257055" sldId="261"/>
            <ac:grpSpMk id="7" creationId="{CD42B95B-F38D-49A9-9D53-0F2015F89CBE}"/>
          </ac:grpSpMkLst>
        </pc:grpChg>
        <pc:grpChg chg="add mod">
          <ac:chgData name="Li, Shimin" userId="942422ce-aafb-4159-93b9-d78e108d7183" providerId="ADAL" clId="{F8607CB4-C9E7-4A82-ACD6-918543F1B337}" dt="2019-07-21T00:19:22.626" v="1526" actId="1076"/>
          <ac:grpSpMkLst>
            <pc:docMk/>
            <pc:sldMk cId="880257055" sldId="261"/>
            <ac:grpSpMk id="10" creationId="{CD1C8017-F893-4BAC-BC86-4A1F1B13777B}"/>
          </ac:grpSpMkLst>
        </pc:grpChg>
        <pc:grpChg chg="add mod">
          <ac:chgData name="Li, Shimin" userId="942422ce-aafb-4159-93b9-d78e108d7183" providerId="ADAL" clId="{F8607CB4-C9E7-4A82-ACD6-918543F1B337}" dt="2019-07-21T00:19:18.620" v="1525" actId="1076"/>
          <ac:grpSpMkLst>
            <pc:docMk/>
            <pc:sldMk cId="880257055" sldId="261"/>
            <ac:grpSpMk id="13" creationId="{65D0640E-F7E9-449D-9559-3095E2E8879A}"/>
          </ac:grpSpMkLst>
        </pc:grpChg>
        <pc:grpChg chg="add mod">
          <ac:chgData name="Li, Shimin" userId="942422ce-aafb-4159-93b9-d78e108d7183" providerId="ADAL" clId="{F8607CB4-C9E7-4A82-ACD6-918543F1B337}" dt="2019-07-21T00:23:04.795" v="1546" actId="1076"/>
          <ac:grpSpMkLst>
            <pc:docMk/>
            <pc:sldMk cId="880257055" sldId="261"/>
            <ac:grpSpMk id="25" creationId="{1009878A-0F2A-4F33-BECD-BA49A24A8EC9}"/>
          </ac:grpSpMkLst>
        </pc:grpChg>
        <pc:grpChg chg="add mod">
          <ac:chgData name="Li, Shimin" userId="942422ce-aafb-4159-93b9-d78e108d7183" providerId="ADAL" clId="{F8607CB4-C9E7-4A82-ACD6-918543F1B337}" dt="2019-07-21T00:23:04.795" v="1546" actId="1076"/>
          <ac:grpSpMkLst>
            <pc:docMk/>
            <pc:sldMk cId="880257055" sldId="261"/>
            <ac:grpSpMk id="28" creationId="{4A4178D2-FE68-496E-B54D-2A449E0DBC0C}"/>
          </ac:grpSpMkLst>
        </pc:grpChg>
        <pc:grpChg chg="add mod">
          <ac:chgData name="Li, Shimin" userId="942422ce-aafb-4159-93b9-d78e108d7183" providerId="ADAL" clId="{F8607CB4-C9E7-4A82-ACD6-918543F1B337}" dt="2019-07-21T00:23:17.652" v="1550" actId="1076"/>
          <ac:grpSpMkLst>
            <pc:docMk/>
            <pc:sldMk cId="880257055" sldId="261"/>
            <ac:grpSpMk id="31" creationId="{02CCEA06-27EF-40E0-AD90-477E93D7D321}"/>
          </ac:grpSpMkLst>
        </pc:grpChg>
        <pc:grpChg chg="add mod">
          <ac:chgData name="Li, Shimin" userId="942422ce-aafb-4159-93b9-d78e108d7183" providerId="ADAL" clId="{F8607CB4-C9E7-4A82-ACD6-918543F1B337}" dt="2019-07-21T00:23:17.652" v="1550" actId="1076"/>
          <ac:grpSpMkLst>
            <pc:docMk/>
            <pc:sldMk cId="880257055" sldId="261"/>
            <ac:grpSpMk id="34" creationId="{E72F3974-228E-4748-9993-3AF0DE36038B}"/>
          </ac:grpSpMkLst>
        </pc:grpChg>
        <pc:cxnChg chg="add del mod">
          <ac:chgData name="Li, Shimin" userId="942422ce-aafb-4159-93b9-d78e108d7183" providerId="ADAL" clId="{F8607CB4-C9E7-4A82-ACD6-918543F1B337}" dt="2019-07-21T00:20:35.246" v="1537" actId="478"/>
          <ac:cxnSpMkLst>
            <pc:docMk/>
            <pc:sldMk cId="880257055" sldId="261"/>
            <ac:cxnSpMk id="16" creationId="{6B9A81E9-F235-4D4E-BE8B-BEFA369215D7}"/>
          </ac:cxnSpMkLst>
        </pc:cxnChg>
        <pc:cxnChg chg="add mod">
          <ac:chgData name="Li, Shimin" userId="942422ce-aafb-4159-93b9-d78e108d7183" providerId="ADAL" clId="{F8607CB4-C9E7-4A82-ACD6-918543F1B337}" dt="2019-07-21T00:21:28.604" v="1541" actId="208"/>
          <ac:cxnSpMkLst>
            <pc:docMk/>
            <pc:sldMk cId="880257055" sldId="261"/>
            <ac:cxnSpMk id="19" creationId="{7EFAD35E-3AFF-4DCC-BDBE-4A40A9BDA929}"/>
          </ac:cxnSpMkLst>
        </pc:cxnChg>
        <pc:cxnChg chg="add mod">
          <ac:chgData name="Li, Shimin" userId="942422ce-aafb-4159-93b9-d78e108d7183" providerId="ADAL" clId="{F8607CB4-C9E7-4A82-ACD6-918543F1B337}" dt="2019-07-21T00:21:44.153" v="1542" actId="208"/>
          <ac:cxnSpMkLst>
            <pc:docMk/>
            <pc:sldMk cId="880257055" sldId="261"/>
            <ac:cxnSpMk id="22" creationId="{5F9ED114-DC95-476B-A1B7-B25E11D9CE3E}"/>
          </ac:cxnSpMkLst>
        </pc:cxnChg>
        <pc:cxnChg chg="add mod">
          <ac:chgData name="Li, Shimin" userId="942422ce-aafb-4159-93b9-d78e108d7183" providerId="ADAL" clId="{F8607CB4-C9E7-4A82-ACD6-918543F1B337}" dt="2019-07-21T00:25:50.769" v="1563" actId="14100"/>
          <ac:cxnSpMkLst>
            <pc:docMk/>
            <pc:sldMk cId="880257055" sldId="261"/>
            <ac:cxnSpMk id="37" creationId="{63A97E7B-E676-4E66-9881-EE7A30DCFB0B}"/>
          </ac:cxnSpMkLst>
        </pc:cxnChg>
        <pc:cxnChg chg="add mod">
          <ac:chgData name="Li, Shimin" userId="942422ce-aafb-4159-93b9-d78e108d7183" providerId="ADAL" clId="{F8607CB4-C9E7-4A82-ACD6-918543F1B337}" dt="2019-07-21T00:25:57.924" v="1566" actId="14100"/>
          <ac:cxnSpMkLst>
            <pc:docMk/>
            <pc:sldMk cId="880257055" sldId="261"/>
            <ac:cxnSpMk id="40" creationId="{BFD87D42-2FC6-4747-93FA-5649EEA44AE6}"/>
          </ac:cxnSpMkLst>
        </pc:cxnChg>
        <pc:cxnChg chg="add mod">
          <ac:chgData name="Li, Shimin" userId="942422ce-aafb-4159-93b9-d78e108d7183" providerId="ADAL" clId="{F8607CB4-C9E7-4A82-ACD6-918543F1B337}" dt="2019-07-21T00:26:29.698" v="1572" actId="14100"/>
          <ac:cxnSpMkLst>
            <pc:docMk/>
            <pc:sldMk cId="880257055" sldId="261"/>
            <ac:cxnSpMk id="43" creationId="{ADFEB7F6-2413-4800-959E-D405FCBCA0FB}"/>
          </ac:cxnSpMkLst>
        </pc:cxnChg>
        <pc:cxnChg chg="add mod">
          <ac:chgData name="Li, Shimin" userId="942422ce-aafb-4159-93b9-d78e108d7183" providerId="ADAL" clId="{F8607CB4-C9E7-4A82-ACD6-918543F1B337}" dt="2019-07-21T00:26:37.731" v="1576" actId="14100"/>
          <ac:cxnSpMkLst>
            <pc:docMk/>
            <pc:sldMk cId="880257055" sldId="261"/>
            <ac:cxnSpMk id="47" creationId="{D320EA81-FA6B-4B23-94B1-E4D1B5C6E4AC}"/>
          </ac:cxnSpMkLst>
        </pc:cxnChg>
        <pc:cxnChg chg="add mod">
          <ac:chgData name="Li, Shimin" userId="942422ce-aafb-4159-93b9-d78e108d7183" providerId="ADAL" clId="{F8607CB4-C9E7-4A82-ACD6-918543F1B337}" dt="2019-07-21T00:29:07.522" v="1599" actId="14100"/>
          <ac:cxnSpMkLst>
            <pc:docMk/>
            <pc:sldMk cId="880257055" sldId="261"/>
            <ac:cxnSpMk id="50" creationId="{3D39ACD1-B121-4852-80DF-3FC15B7AF8E5}"/>
          </ac:cxnSpMkLst>
        </pc:cxnChg>
        <pc:cxnChg chg="add mod">
          <ac:chgData name="Li, Shimin" userId="942422ce-aafb-4159-93b9-d78e108d7183" providerId="ADAL" clId="{F8607CB4-C9E7-4A82-ACD6-918543F1B337}" dt="2019-07-21T00:28:53.123" v="1596" actId="14100"/>
          <ac:cxnSpMkLst>
            <pc:docMk/>
            <pc:sldMk cId="880257055" sldId="261"/>
            <ac:cxnSpMk id="51" creationId="{02A1CE6B-E42F-45BC-A861-A8B40B5DBF49}"/>
          </ac:cxnSpMkLst>
        </pc:cxnChg>
      </pc:sldChg>
      <pc:sldChg chg="addSp delSp modSp add">
        <pc:chgData name="Li, Shimin" userId="942422ce-aafb-4159-93b9-d78e108d7183" providerId="ADAL" clId="{F8607CB4-C9E7-4A82-ACD6-918543F1B337}" dt="2019-07-21T16:28:58.682" v="2149" actId="1076"/>
        <pc:sldMkLst>
          <pc:docMk/>
          <pc:sldMk cId="3658099952" sldId="262"/>
        </pc:sldMkLst>
        <pc:spChg chg="mod">
          <ac:chgData name="Li, Shimin" userId="942422ce-aafb-4159-93b9-d78e108d7183" providerId="ADAL" clId="{F8607CB4-C9E7-4A82-ACD6-918543F1B337}" dt="2019-07-21T14:50:18.909" v="1608" actId="20577"/>
          <ac:spMkLst>
            <pc:docMk/>
            <pc:sldMk cId="3658099952" sldId="262"/>
            <ac:spMk id="2" creationId="{6B16DEC4-207F-462F-B43E-F3D4CB47A15E}"/>
          </ac:spMkLst>
        </pc:spChg>
        <pc:spChg chg="mod">
          <ac:chgData name="Li, Shimin" userId="942422ce-aafb-4159-93b9-d78e108d7183" providerId="ADAL" clId="{F8607CB4-C9E7-4A82-ACD6-918543F1B337}" dt="2019-07-21T16:13:43.723" v="1734" actId="403"/>
          <ac:spMkLst>
            <pc:docMk/>
            <pc:sldMk cId="3658099952" sldId="262"/>
            <ac:spMk id="3" creationId="{9717FA84-898B-49B3-9FFE-749AF5E5EC21}"/>
          </ac:spMkLst>
        </pc:spChg>
        <pc:spChg chg="mod">
          <ac:chgData name="Li, Shimin" userId="942422ce-aafb-4159-93b9-d78e108d7183" providerId="ADAL" clId="{F8607CB4-C9E7-4A82-ACD6-918543F1B337}" dt="2019-07-21T16:03:26.238" v="1656" actId="6549"/>
          <ac:spMkLst>
            <pc:docMk/>
            <pc:sldMk cId="3658099952" sldId="262"/>
            <ac:spMk id="9" creationId="{65F51551-3B2A-44EB-8152-1E16720CE7EF}"/>
          </ac:spMkLst>
        </pc:spChg>
        <pc:spChg chg="mod">
          <ac:chgData name="Li, Shimin" userId="942422ce-aafb-4159-93b9-d78e108d7183" providerId="ADAL" clId="{F8607CB4-C9E7-4A82-ACD6-918543F1B337}" dt="2019-07-21T16:03:22.837" v="1654" actId="20577"/>
          <ac:spMkLst>
            <pc:docMk/>
            <pc:sldMk cId="3658099952" sldId="262"/>
            <ac:spMk id="12" creationId="{197F3AB5-A83B-4FBE-90B7-3ED7B64EA034}"/>
          </ac:spMkLst>
        </pc:spChg>
        <pc:spChg chg="add mod">
          <ac:chgData name="Li, Shimin" userId="942422ce-aafb-4159-93b9-d78e108d7183" providerId="ADAL" clId="{F8607CB4-C9E7-4A82-ACD6-918543F1B337}" dt="2019-07-21T16:28:40.218" v="2146" actId="1076"/>
          <ac:spMkLst>
            <pc:docMk/>
            <pc:sldMk cId="3658099952" sldId="262"/>
            <ac:spMk id="13" creationId="{E36ED65D-88A6-46C4-8DE4-DD4CEED4FF52}"/>
          </ac:spMkLst>
        </pc:spChg>
        <pc:spChg chg="add del mod">
          <ac:chgData name="Li, Shimin" userId="942422ce-aafb-4159-93b9-d78e108d7183" providerId="ADAL" clId="{F8607CB4-C9E7-4A82-ACD6-918543F1B337}" dt="2019-07-21T16:06:27.485" v="1675" actId="478"/>
          <ac:spMkLst>
            <pc:docMk/>
            <pc:sldMk cId="3658099952" sldId="262"/>
            <ac:spMk id="14" creationId="{0D84C8A7-4033-4AF8-BEF5-E93C84C6F405}"/>
          </ac:spMkLst>
        </pc:spChg>
        <pc:spChg chg="add mod">
          <ac:chgData name="Li, Shimin" userId="942422ce-aafb-4159-93b9-d78e108d7183" providerId="ADAL" clId="{F8607CB4-C9E7-4A82-ACD6-918543F1B337}" dt="2019-07-21T16:28:24.119" v="2144" actId="1076"/>
          <ac:spMkLst>
            <pc:docMk/>
            <pc:sldMk cId="3658099952" sldId="262"/>
            <ac:spMk id="19" creationId="{BEC2E656-739F-4CAC-9A2B-413F475840BA}"/>
          </ac:spMkLst>
        </pc:spChg>
        <pc:spChg chg="add mod">
          <ac:chgData name="Li, Shimin" userId="942422ce-aafb-4159-93b9-d78e108d7183" providerId="ADAL" clId="{F8607CB4-C9E7-4A82-ACD6-918543F1B337}" dt="2019-07-21T16:28:43.309" v="2147" actId="14100"/>
          <ac:spMkLst>
            <pc:docMk/>
            <pc:sldMk cId="3658099952" sldId="262"/>
            <ac:spMk id="20" creationId="{77D16D4B-F47C-464D-9C75-9B245EB76EA9}"/>
          </ac:spMkLst>
        </pc:spChg>
        <pc:spChg chg="add mod">
          <ac:chgData name="Li, Shimin" userId="942422ce-aafb-4159-93b9-d78e108d7183" providerId="ADAL" clId="{F8607CB4-C9E7-4A82-ACD6-918543F1B337}" dt="2019-07-21T16:28:47.888" v="2148" actId="1076"/>
          <ac:spMkLst>
            <pc:docMk/>
            <pc:sldMk cId="3658099952" sldId="262"/>
            <ac:spMk id="21" creationId="{8734895D-EE0C-463D-9B71-03DB1143BB40}"/>
          </ac:spMkLst>
        </pc:spChg>
        <pc:spChg chg="mod">
          <ac:chgData name="Li, Shimin" userId="942422ce-aafb-4159-93b9-d78e108d7183" providerId="ADAL" clId="{F8607CB4-C9E7-4A82-ACD6-918543F1B337}" dt="2019-07-21T16:12:30.313" v="1715" actId="20577"/>
          <ac:spMkLst>
            <pc:docMk/>
            <pc:sldMk cId="3658099952" sldId="262"/>
            <ac:spMk id="24" creationId="{AE680EA0-640B-4F64-947E-6CF74456DA57}"/>
          </ac:spMkLst>
        </pc:spChg>
        <pc:spChg chg="add del mod">
          <ac:chgData name="Li, Shimin" userId="942422ce-aafb-4159-93b9-d78e108d7183" providerId="ADAL" clId="{F8607CB4-C9E7-4A82-ACD6-918543F1B337}" dt="2019-07-21T16:15:03.424" v="1758" actId="478"/>
          <ac:spMkLst>
            <pc:docMk/>
            <pc:sldMk cId="3658099952" sldId="262"/>
            <ac:spMk id="25" creationId="{31044321-1269-405E-BEBA-6064F626F07A}"/>
          </ac:spMkLst>
        </pc:spChg>
        <pc:spChg chg="add mod">
          <ac:chgData name="Li, Shimin" userId="942422ce-aafb-4159-93b9-d78e108d7183" providerId="ADAL" clId="{F8607CB4-C9E7-4A82-ACD6-918543F1B337}" dt="2019-07-21T16:28:24.119" v="2144" actId="1076"/>
          <ac:spMkLst>
            <pc:docMk/>
            <pc:sldMk cId="3658099952" sldId="262"/>
            <ac:spMk id="26" creationId="{97BA36A4-F873-4B3F-8DAE-D493729FA066}"/>
          </ac:spMkLst>
        </pc:spChg>
        <pc:spChg chg="add mod">
          <ac:chgData name="Li, Shimin" userId="942422ce-aafb-4159-93b9-d78e108d7183" providerId="ADAL" clId="{F8607CB4-C9E7-4A82-ACD6-918543F1B337}" dt="2019-07-21T16:28:24.119" v="2144" actId="1076"/>
          <ac:spMkLst>
            <pc:docMk/>
            <pc:sldMk cId="3658099952" sldId="262"/>
            <ac:spMk id="27" creationId="{1E2FE166-8334-48BA-8297-9313BB2A3622}"/>
          </ac:spMkLst>
        </pc:spChg>
        <pc:spChg chg="add mod">
          <ac:chgData name="Li, Shimin" userId="942422ce-aafb-4159-93b9-d78e108d7183" providerId="ADAL" clId="{F8607CB4-C9E7-4A82-ACD6-918543F1B337}" dt="2019-07-21T16:28:58.682" v="2149" actId="1076"/>
          <ac:spMkLst>
            <pc:docMk/>
            <pc:sldMk cId="3658099952" sldId="262"/>
            <ac:spMk id="28" creationId="{F118A3B4-5DE2-4361-93CB-805D0781E46A}"/>
          </ac:spMkLst>
        </pc:spChg>
        <pc:grpChg chg="add mod">
          <ac:chgData name="Li, Shimin" userId="942422ce-aafb-4159-93b9-d78e108d7183" providerId="ADAL" clId="{F8607CB4-C9E7-4A82-ACD6-918543F1B337}" dt="2019-07-21T16:28:24.119" v="2144" actId="1076"/>
          <ac:grpSpMkLst>
            <pc:docMk/>
            <pc:sldMk cId="3658099952" sldId="262"/>
            <ac:grpSpMk id="4" creationId="{02AA3917-BF1F-4CBF-8345-550EF5EF82DC}"/>
          </ac:grpSpMkLst>
        </pc:grpChg>
        <pc:grpChg chg="add mod">
          <ac:chgData name="Li, Shimin" userId="942422ce-aafb-4159-93b9-d78e108d7183" providerId="ADAL" clId="{F8607CB4-C9E7-4A82-ACD6-918543F1B337}" dt="2019-07-21T16:28:24.119" v="2144" actId="1076"/>
          <ac:grpSpMkLst>
            <pc:docMk/>
            <pc:sldMk cId="3658099952" sldId="262"/>
            <ac:grpSpMk id="7" creationId="{75B4E371-E6C6-4984-ADA3-139E0BAB7A42}"/>
          </ac:grpSpMkLst>
        </pc:grpChg>
        <pc:grpChg chg="add mod">
          <ac:chgData name="Li, Shimin" userId="942422ce-aafb-4159-93b9-d78e108d7183" providerId="ADAL" clId="{F8607CB4-C9E7-4A82-ACD6-918543F1B337}" dt="2019-07-21T16:28:24.119" v="2144" actId="1076"/>
          <ac:grpSpMkLst>
            <pc:docMk/>
            <pc:sldMk cId="3658099952" sldId="262"/>
            <ac:grpSpMk id="10" creationId="{6C69A1E2-4A62-4929-8302-A948A5AEB53A}"/>
          </ac:grpSpMkLst>
        </pc:grpChg>
        <pc:grpChg chg="add mod">
          <ac:chgData name="Li, Shimin" userId="942422ce-aafb-4159-93b9-d78e108d7183" providerId="ADAL" clId="{F8607CB4-C9E7-4A82-ACD6-918543F1B337}" dt="2019-07-21T16:28:34.825" v="2145" actId="1076"/>
          <ac:grpSpMkLst>
            <pc:docMk/>
            <pc:sldMk cId="3658099952" sldId="262"/>
            <ac:grpSpMk id="22" creationId="{71EE91FD-EC47-4E0D-9B19-83EF6773F7AC}"/>
          </ac:grpSpMkLst>
        </pc:grpChg>
        <pc:cxnChg chg="add mod">
          <ac:chgData name="Li, Shimin" userId="942422ce-aafb-4159-93b9-d78e108d7183" providerId="ADAL" clId="{F8607CB4-C9E7-4A82-ACD6-918543F1B337}" dt="2019-07-21T16:28:24.119" v="2144" actId="1076"/>
          <ac:cxnSpMkLst>
            <pc:docMk/>
            <pc:sldMk cId="3658099952" sldId="262"/>
            <ac:cxnSpMk id="15" creationId="{332747EC-985D-4F9F-8B85-5DE6D05CA8EA}"/>
          </ac:cxnSpMkLst>
        </pc:cxnChg>
        <pc:cxnChg chg="add mod">
          <ac:chgData name="Li, Shimin" userId="942422ce-aafb-4159-93b9-d78e108d7183" providerId="ADAL" clId="{F8607CB4-C9E7-4A82-ACD6-918543F1B337}" dt="2019-07-21T16:28:24.119" v="2144" actId="1076"/>
          <ac:cxnSpMkLst>
            <pc:docMk/>
            <pc:sldMk cId="3658099952" sldId="262"/>
            <ac:cxnSpMk id="17" creationId="{A2025004-29F7-4F9C-BF07-12D8F97069F2}"/>
          </ac:cxnSpMkLst>
        </pc:cxnChg>
      </pc:sldChg>
      <pc:sldChg chg="modSp add">
        <pc:chgData name="Li, Shimin" userId="942422ce-aafb-4159-93b9-d78e108d7183" providerId="ADAL" clId="{F8607CB4-C9E7-4A82-ACD6-918543F1B337}" dt="2019-07-21T14:50:42.880" v="1622" actId="20577"/>
        <pc:sldMkLst>
          <pc:docMk/>
          <pc:sldMk cId="3335969374" sldId="263"/>
        </pc:sldMkLst>
        <pc:spChg chg="mod">
          <ac:chgData name="Li, Shimin" userId="942422ce-aafb-4159-93b9-d78e108d7183" providerId="ADAL" clId="{F8607CB4-C9E7-4A82-ACD6-918543F1B337}" dt="2019-07-21T14:50:42.880" v="1622" actId="20577"/>
          <ac:spMkLst>
            <pc:docMk/>
            <pc:sldMk cId="3335969374" sldId="263"/>
            <ac:spMk id="2" creationId="{031435D1-BB9A-471A-AFA3-3C209851C11C}"/>
          </ac:spMkLst>
        </pc:spChg>
      </pc:sldChg>
      <pc:sldChg chg="addSp delSp modSp add modAnim">
        <pc:chgData name="Li, Shimin" userId="942422ce-aafb-4159-93b9-d78e108d7183" providerId="ADAL" clId="{F8607CB4-C9E7-4A82-ACD6-918543F1B337}" dt="2019-07-21T16:23:44.994" v="1953" actId="14100"/>
        <pc:sldMkLst>
          <pc:docMk/>
          <pc:sldMk cId="4120605301" sldId="264"/>
        </pc:sldMkLst>
        <pc:spChg chg="mod">
          <ac:chgData name="Li, Shimin" userId="942422ce-aafb-4159-93b9-d78e108d7183" providerId="ADAL" clId="{F8607CB4-C9E7-4A82-ACD6-918543F1B337}" dt="2019-07-21T16:18:00.940" v="1795" actId="20577"/>
          <ac:spMkLst>
            <pc:docMk/>
            <pc:sldMk cId="4120605301" sldId="264"/>
            <ac:spMk id="2" creationId="{64F4DFE7-7B5E-40D8-A29C-757DA3C1C8C4}"/>
          </ac:spMkLst>
        </pc:spChg>
        <pc:spChg chg="mod">
          <ac:chgData name="Li, Shimin" userId="942422ce-aafb-4159-93b9-d78e108d7183" providerId="ADAL" clId="{F8607CB4-C9E7-4A82-ACD6-918543F1B337}" dt="2019-07-21T16:23:44.994" v="1953" actId="14100"/>
          <ac:spMkLst>
            <pc:docMk/>
            <pc:sldMk cId="4120605301" sldId="264"/>
            <ac:spMk id="3" creationId="{9E9A0EFE-3AA1-4BD3-AB32-D8C38F9D392E}"/>
          </ac:spMkLst>
        </pc:spChg>
        <pc:spChg chg="add del">
          <ac:chgData name="Li, Shimin" userId="942422ce-aafb-4159-93b9-d78e108d7183" providerId="ADAL" clId="{F8607CB4-C9E7-4A82-ACD6-918543F1B337}" dt="2019-07-21T16:01:52.191" v="1629"/>
          <ac:spMkLst>
            <pc:docMk/>
            <pc:sldMk cId="4120605301" sldId="264"/>
            <ac:spMk id="5" creationId="{8151CC21-D8D5-43A9-9BFB-C2DFBBFCCF6B}"/>
          </ac:spMkLst>
        </pc:spChg>
        <pc:spChg chg="add del">
          <ac:chgData name="Li, Shimin" userId="942422ce-aafb-4159-93b9-d78e108d7183" providerId="ADAL" clId="{F8607CB4-C9E7-4A82-ACD6-918543F1B337}" dt="2019-07-21T16:01:52.191" v="1629"/>
          <ac:spMkLst>
            <pc:docMk/>
            <pc:sldMk cId="4120605301" sldId="264"/>
            <ac:spMk id="6" creationId="{37A9AC10-D2A4-432A-A9B0-F72B7AD5F50A}"/>
          </ac:spMkLst>
        </pc:spChg>
        <pc:spChg chg="mod">
          <ac:chgData name="Li, Shimin" userId="942422ce-aafb-4159-93b9-d78e108d7183" providerId="ADAL" clId="{F8607CB4-C9E7-4A82-ACD6-918543F1B337}" dt="2019-07-21T16:19:27.068" v="1880" actId="20577"/>
          <ac:spMkLst>
            <pc:docMk/>
            <pc:sldMk cId="4120605301" sldId="264"/>
            <ac:spMk id="9" creationId="{DB280FCF-DBFC-4364-BA61-5BCB9A60E7A4}"/>
          </ac:spMkLst>
        </pc:spChg>
        <pc:spChg chg="add mod">
          <ac:chgData name="Li, Shimin" userId="942422ce-aafb-4159-93b9-d78e108d7183" providerId="ADAL" clId="{F8607CB4-C9E7-4A82-ACD6-918543F1B337}" dt="2019-07-21T16:22:22.744" v="1914" actId="1076"/>
          <ac:spMkLst>
            <pc:docMk/>
            <pc:sldMk cId="4120605301" sldId="264"/>
            <ac:spMk id="10" creationId="{E50B4315-4B54-488A-840C-5B246C31F63A}"/>
          </ac:spMkLst>
        </pc:spChg>
        <pc:grpChg chg="add mod">
          <ac:chgData name="Li, Shimin" userId="942422ce-aafb-4159-93b9-d78e108d7183" providerId="ADAL" clId="{F8607CB4-C9E7-4A82-ACD6-918543F1B337}" dt="2019-07-21T16:19:27.068" v="1880" actId="20577"/>
          <ac:grpSpMkLst>
            <pc:docMk/>
            <pc:sldMk cId="4120605301" sldId="264"/>
            <ac:grpSpMk id="7" creationId="{D4B4F087-239F-42BD-83C7-38A392B76F38}"/>
          </ac:grpSpMkLst>
        </pc:grpChg>
        <pc:cxnChg chg="add del">
          <ac:chgData name="Li, Shimin" userId="942422ce-aafb-4159-93b9-d78e108d7183" providerId="ADAL" clId="{F8607CB4-C9E7-4A82-ACD6-918543F1B337}" dt="2019-07-21T16:01:52.191" v="1629"/>
          <ac:cxnSpMkLst>
            <pc:docMk/>
            <pc:sldMk cId="4120605301" sldId="264"/>
            <ac:cxnSpMk id="4" creationId="{15B2E28B-CD71-4410-9577-AF739ECEC69D}"/>
          </ac:cxnSpMkLst>
        </pc:cxnChg>
        <pc:cxnChg chg="add mod">
          <ac:chgData name="Li, Shimin" userId="942422ce-aafb-4159-93b9-d78e108d7183" providerId="ADAL" clId="{F8607CB4-C9E7-4A82-ACD6-918543F1B337}" dt="2019-07-21T16:22:17.950" v="1913" actId="1076"/>
          <ac:cxnSpMkLst>
            <pc:docMk/>
            <pc:sldMk cId="4120605301" sldId="264"/>
            <ac:cxnSpMk id="11" creationId="{02548B76-2BFE-4EE5-AA00-625B89167E6B}"/>
          </ac:cxnSpMkLst>
        </pc:cxnChg>
      </pc:sldChg>
      <pc:sldChg chg="modSp add">
        <pc:chgData name="Li, Shimin" userId="942422ce-aafb-4159-93b9-d78e108d7183" providerId="ADAL" clId="{F8607CB4-C9E7-4A82-ACD6-918543F1B337}" dt="2019-07-21T16:25:53.498" v="2127" actId="20577"/>
        <pc:sldMkLst>
          <pc:docMk/>
          <pc:sldMk cId="1045755944" sldId="266"/>
        </pc:sldMkLst>
        <pc:spChg chg="mod">
          <ac:chgData name="Li, Shimin" userId="942422ce-aafb-4159-93b9-d78e108d7183" providerId="ADAL" clId="{F8607CB4-C9E7-4A82-ACD6-918543F1B337}" dt="2019-07-21T16:24:18.635" v="1962" actId="20577"/>
          <ac:spMkLst>
            <pc:docMk/>
            <pc:sldMk cId="1045755944" sldId="266"/>
            <ac:spMk id="2" creationId="{EC34B2CD-BF25-427E-ABED-3B0D54F39C35}"/>
          </ac:spMkLst>
        </pc:spChg>
        <pc:spChg chg="mod">
          <ac:chgData name="Li, Shimin" userId="942422ce-aafb-4159-93b9-d78e108d7183" providerId="ADAL" clId="{F8607CB4-C9E7-4A82-ACD6-918543F1B337}" dt="2019-07-21T16:25:53.498" v="2127" actId="20577"/>
          <ac:spMkLst>
            <pc:docMk/>
            <pc:sldMk cId="1045755944" sldId="266"/>
            <ac:spMk id="3" creationId="{F3CC7CFC-4ED6-45D7-A250-6E40073A0FC5}"/>
          </ac:spMkLst>
        </pc:spChg>
      </pc:sldChg>
      <pc:sldChg chg="addSp delSp modSp add">
        <pc:chgData name="Li, Shimin" userId="942422ce-aafb-4159-93b9-d78e108d7183" providerId="ADAL" clId="{F8607CB4-C9E7-4A82-ACD6-918543F1B337}" dt="2019-07-21T16:50:21.360" v="2155" actId="1076"/>
        <pc:sldMkLst>
          <pc:docMk/>
          <pc:sldMk cId="4071978811" sldId="267"/>
        </pc:sldMkLst>
        <pc:spChg chg="mod">
          <ac:chgData name="Li, Shimin" userId="942422ce-aafb-4159-93b9-d78e108d7183" providerId="ADAL" clId="{F8607CB4-C9E7-4A82-ACD6-918543F1B337}" dt="2019-07-21T16:26:38.026" v="2129" actId="20577"/>
          <ac:spMkLst>
            <pc:docMk/>
            <pc:sldMk cId="4071978811" sldId="267"/>
            <ac:spMk id="2" creationId="{6B16DEC4-207F-462F-B43E-F3D4CB47A15E}"/>
          </ac:spMkLst>
        </pc:spChg>
        <pc:spChg chg="mod">
          <ac:chgData name="Li, Shimin" userId="942422ce-aafb-4159-93b9-d78e108d7183" providerId="ADAL" clId="{F8607CB4-C9E7-4A82-ACD6-918543F1B337}" dt="2019-07-21T16:27:09.262" v="2139" actId="20577"/>
          <ac:spMkLst>
            <pc:docMk/>
            <pc:sldMk cId="4071978811" sldId="267"/>
            <ac:spMk id="3" creationId="{9717FA84-898B-49B3-9FFE-749AF5E5EC21}"/>
          </ac:spMkLst>
        </pc:spChg>
        <pc:spChg chg="del mod">
          <ac:chgData name="Li, Shimin" userId="942422ce-aafb-4159-93b9-d78e108d7183" providerId="ADAL" clId="{F8607CB4-C9E7-4A82-ACD6-918543F1B337}" dt="2019-07-21T16:50:00.856" v="2151" actId="478"/>
          <ac:spMkLst>
            <pc:docMk/>
            <pc:sldMk cId="4071978811" sldId="267"/>
            <ac:spMk id="13" creationId="{E36ED65D-88A6-46C4-8DE4-DD4CEED4FF52}"/>
          </ac:spMkLst>
        </pc:spChg>
        <pc:spChg chg="del mod">
          <ac:chgData name="Li, Shimin" userId="942422ce-aafb-4159-93b9-d78e108d7183" providerId="ADAL" clId="{F8607CB4-C9E7-4A82-ACD6-918543F1B337}" dt="2019-07-21T16:50:00.856" v="2151" actId="478"/>
          <ac:spMkLst>
            <pc:docMk/>
            <pc:sldMk cId="4071978811" sldId="267"/>
            <ac:spMk id="19" creationId="{BEC2E656-739F-4CAC-9A2B-413F475840BA}"/>
          </ac:spMkLst>
        </pc:spChg>
        <pc:spChg chg="del mod">
          <ac:chgData name="Li, Shimin" userId="942422ce-aafb-4159-93b9-d78e108d7183" providerId="ADAL" clId="{F8607CB4-C9E7-4A82-ACD6-918543F1B337}" dt="2019-07-21T16:50:00.856" v="2151" actId="478"/>
          <ac:spMkLst>
            <pc:docMk/>
            <pc:sldMk cId="4071978811" sldId="267"/>
            <ac:spMk id="20" creationId="{77D16D4B-F47C-464D-9C75-9B245EB76EA9}"/>
          </ac:spMkLst>
        </pc:spChg>
        <pc:spChg chg="del mod">
          <ac:chgData name="Li, Shimin" userId="942422ce-aafb-4159-93b9-d78e108d7183" providerId="ADAL" clId="{F8607CB4-C9E7-4A82-ACD6-918543F1B337}" dt="2019-07-21T16:50:03.424" v="2152" actId="478"/>
          <ac:spMkLst>
            <pc:docMk/>
            <pc:sldMk cId="4071978811" sldId="267"/>
            <ac:spMk id="21" creationId="{8734895D-EE0C-463D-9B71-03DB1143BB40}"/>
          </ac:spMkLst>
        </pc:spChg>
        <pc:spChg chg="del mod">
          <ac:chgData name="Li, Shimin" userId="942422ce-aafb-4159-93b9-d78e108d7183" providerId="ADAL" clId="{F8607CB4-C9E7-4A82-ACD6-918543F1B337}" dt="2019-07-21T16:50:00.856" v="2151" actId="478"/>
          <ac:spMkLst>
            <pc:docMk/>
            <pc:sldMk cId="4071978811" sldId="267"/>
            <ac:spMk id="26" creationId="{97BA36A4-F873-4B3F-8DAE-D493729FA066}"/>
          </ac:spMkLst>
        </pc:spChg>
        <pc:spChg chg="mod">
          <ac:chgData name="Li, Shimin" userId="942422ce-aafb-4159-93b9-d78e108d7183" providerId="ADAL" clId="{F8607CB4-C9E7-4A82-ACD6-918543F1B337}" dt="2019-07-21T16:50:21.360" v="2155" actId="1076"/>
          <ac:spMkLst>
            <pc:docMk/>
            <pc:sldMk cId="4071978811" sldId="267"/>
            <ac:spMk id="27" creationId="{1E2FE166-8334-48BA-8297-9313BB2A3622}"/>
          </ac:spMkLst>
        </pc:spChg>
        <pc:spChg chg="del">
          <ac:chgData name="Li, Shimin" userId="942422ce-aafb-4159-93b9-d78e108d7183" providerId="ADAL" clId="{F8607CB4-C9E7-4A82-ACD6-918543F1B337}" dt="2019-07-21T16:28:10.454" v="2143" actId="478"/>
          <ac:spMkLst>
            <pc:docMk/>
            <pc:sldMk cId="4071978811" sldId="267"/>
            <ac:spMk id="28" creationId="{F118A3B4-5DE2-4361-93CB-805D0781E46A}"/>
          </ac:spMkLst>
        </pc:spChg>
        <pc:spChg chg="add mod">
          <ac:chgData name="Li, Shimin" userId="942422ce-aafb-4159-93b9-d78e108d7183" providerId="ADAL" clId="{F8607CB4-C9E7-4A82-ACD6-918543F1B337}" dt="2019-07-21T16:50:21.360" v="2155" actId="1076"/>
          <ac:spMkLst>
            <pc:docMk/>
            <pc:sldMk cId="4071978811" sldId="267"/>
            <ac:spMk id="34" creationId="{FE56A147-782A-4495-80CD-2967BFC56720}"/>
          </ac:spMkLst>
        </pc:spChg>
        <pc:spChg chg="add mod">
          <ac:chgData name="Li, Shimin" userId="942422ce-aafb-4159-93b9-d78e108d7183" providerId="ADAL" clId="{F8607CB4-C9E7-4A82-ACD6-918543F1B337}" dt="2019-07-21T16:50:21.360" v="2155" actId="1076"/>
          <ac:spMkLst>
            <pc:docMk/>
            <pc:sldMk cId="4071978811" sldId="267"/>
            <ac:spMk id="37" creationId="{C9813FF7-6349-405B-A8D8-63505F74CA98}"/>
          </ac:spMkLst>
        </pc:spChg>
        <pc:spChg chg="add mod">
          <ac:chgData name="Li, Shimin" userId="942422ce-aafb-4159-93b9-d78e108d7183" providerId="ADAL" clId="{F8607CB4-C9E7-4A82-ACD6-918543F1B337}" dt="2019-07-21T16:50:21.360" v="2155" actId="1076"/>
          <ac:spMkLst>
            <pc:docMk/>
            <pc:sldMk cId="4071978811" sldId="267"/>
            <ac:spMk id="38" creationId="{790E164B-805A-4A18-A185-9CA38B1CB624}"/>
          </ac:spMkLst>
        </pc:spChg>
        <pc:spChg chg="add mod">
          <ac:chgData name="Li, Shimin" userId="942422ce-aafb-4159-93b9-d78e108d7183" providerId="ADAL" clId="{F8607CB4-C9E7-4A82-ACD6-918543F1B337}" dt="2019-07-21T16:50:21.360" v="2155" actId="1076"/>
          <ac:spMkLst>
            <pc:docMk/>
            <pc:sldMk cId="4071978811" sldId="267"/>
            <ac:spMk id="39" creationId="{E0AA6312-FB68-4BBD-8668-1D0AEECC6CF9}"/>
          </ac:spMkLst>
        </pc:spChg>
        <pc:spChg chg="add mod">
          <ac:chgData name="Li, Shimin" userId="942422ce-aafb-4159-93b9-d78e108d7183" providerId="ADAL" clId="{F8607CB4-C9E7-4A82-ACD6-918543F1B337}" dt="2019-07-21T16:50:21.360" v="2155" actId="1076"/>
          <ac:spMkLst>
            <pc:docMk/>
            <pc:sldMk cId="4071978811" sldId="267"/>
            <ac:spMk id="43" creationId="{987D1D96-41E9-4EF3-A026-2D39C64A6B57}"/>
          </ac:spMkLst>
        </pc:spChg>
        <pc:grpChg chg="mod">
          <ac:chgData name="Li, Shimin" userId="942422ce-aafb-4159-93b9-d78e108d7183" providerId="ADAL" clId="{F8607CB4-C9E7-4A82-ACD6-918543F1B337}" dt="2019-07-21T16:50:21.360" v="2155" actId="1076"/>
          <ac:grpSpMkLst>
            <pc:docMk/>
            <pc:sldMk cId="4071978811" sldId="267"/>
            <ac:grpSpMk id="4" creationId="{02AA3917-BF1F-4CBF-8345-550EF5EF82DC}"/>
          </ac:grpSpMkLst>
        </pc:grpChg>
        <pc:grpChg chg="del mod">
          <ac:chgData name="Li, Shimin" userId="942422ce-aafb-4159-93b9-d78e108d7183" providerId="ADAL" clId="{F8607CB4-C9E7-4A82-ACD6-918543F1B337}" dt="2019-07-21T16:50:00.856" v="2151" actId="478"/>
          <ac:grpSpMkLst>
            <pc:docMk/>
            <pc:sldMk cId="4071978811" sldId="267"/>
            <ac:grpSpMk id="7" creationId="{75B4E371-E6C6-4984-ADA3-139E0BAB7A42}"/>
          </ac:grpSpMkLst>
        </pc:grpChg>
        <pc:grpChg chg="del mod">
          <ac:chgData name="Li, Shimin" userId="942422ce-aafb-4159-93b9-d78e108d7183" providerId="ADAL" clId="{F8607CB4-C9E7-4A82-ACD6-918543F1B337}" dt="2019-07-21T16:50:00.856" v="2151" actId="478"/>
          <ac:grpSpMkLst>
            <pc:docMk/>
            <pc:sldMk cId="4071978811" sldId="267"/>
            <ac:grpSpMk id="10" creationId="{6C69A1E2-4A62-4929-8302-A948A5AEB53A}"/>
          </ac:grpSpMkLst>
        </pc:grpChg>
        <pc:grpChg chg="del mod">
          <ac:chgData name="Li, Shimin" userId="942422ce-aafb-4159-93b9-d78e108d7183" providerId="ADAL" clId="{F8607CB4-C9E7-4A82-ACD6-918543F1B337}" dt="2019-07-21T16:50:00.856" v="2151" actId="478"/>
          <ac:grpSpMkLst>
            <pc:docMk/>
            <pc:sldMk cId="4071978811" sldId="267"/>
            <ac:grpSpMk id="22" creationId="{71EE91FD-EC47-4E0D-9B19-83EF6773F7AC}"/>
          </ac:grpSpMkLst>
        </pc:grpChg>
        <pc:grpChg chg="add mod">
          <ac:chgData name="Li, Shimin" userId="942422ce-aafb-4159-93b9-d78e108d7183" providerId="ADAL" clId="{F8607CB4-C9E7-4A82-ACD6-918543F1B337}" dt="2019-07-21T16:50:21.360" v="2155" actId="1076"/>
          <ac:grpSpMkLst>
            <pc:docMk/>
            <pc:sldMk cId="4071978811" sldId="267"/>
            <ac:grpSpMk id="25" creationId="{4073E2A7-8AA5-493C-84B5-37D41B305867}"/>
          </ac:grpSpMkLst>
        </pc:grpChg>
        <pc:grpChg chg="add mod">
          <ac:chgData name="Li, Shimin" userId="942422ce-aafb-4159-93b9-d78e108d7183" providerId="ADAL" clId="{F8607CB4-C9E7-4A82-ACD6-918543F1B337}" dt="2019-07-21T16:50:21.360" v="2155" actId="1076"/>
          <ac:grpSpMkLst>
            <pc:docMk/>
            <pc:sldMk cId="4071978811" sldId="267"/>
            <ac:grpSpMk id="31" creationId="{69494BC4-6DD3-47FA-A0F8-39A86B21F614}"/>
          </ac:grpSpMkLst>
        </pc:grpChg>
        <pc:grpChg chg="add mod">
          <ac:chgData name="Li, Shimin" userId="942422ce-aafb-4159-93b9-d78e108d7183" providerId="ADAL" clId="{F8607CB4-C9E7-4A82-ACD6-918543F1B337}" dt="2019-07-21T16:50:21.360" v="2155" actId="1076"/>
          <ac:grpSpMkLst>
            <pc:docMk/>
            <pc:sldMk cId="4071978811" sldId="267"/>
            <ac:grpSpMk id="40" creationId="{B4DF23B5-21D3-4444-BDAC-FA79D3D8373E}"/>
          </ac:grpSpMkLst>
        </pc:grpChg>
        <pc:cxnChg chg="del mod">
          <ac:chgData name="Li, Shimin" userId="942422ce-aafb-4159-93b9-d78e108d7183" providerId="ADAL" clId="{F8607CB4-C9E7-4A82-ACD6-918543F1B337}" dt="2019-07-21T16:50:00.856" v="2151" actId="478"/>
          <ac:cxnSpMkLst>
            <pc:docMk/>
            <pc:sldMk cId="4071978811" sldId="267"/>
            <ac:cxnSpMk id="15" creationId="{332747EC-985D-4F9F-8B85-5DE6D05CA8EA}"/>
          </ac:cxnSpMkLst>
        </pc:cxnChg>
        <pc:cxnChg chg="del mod">
          <ac:chgData name="Li, Shimin" userId="942422ce-aafb-4159-93b9-d78e108d7183" providerId="ADAL" clId="{F8607CB4-C9E7-4A82-ACD6-918543F1B337}" dt="2019-07-21T16:50:00.856" v="2151" actId="478"/>
          <ac:cxnSpMkLst>
            <pc:docMk/>
            <pc:sldMk cId="4071978811" sldId="267"/>
            <ac:cxnSpMk id="17" creationId="{A2025004-29F7-4F9C-BF07-12D8F97069F2}"/>
          </ac:cxnSpMkLst>
        </pc:cxnChg>
        <pc:cxnChg chg="add mod">
          <ac:chgData name="Li, Shimin" userId="942422ce-aafb-4159-93b9-d78e108d7183" providerId="ADAL" clId="{F8607CB4-C9E7-4A82-ACD6-918543F1B337}" dt="2019-07-21T16:50:21.360" v="2155" actId="1076"/>
          <ac:cxnSpMkLst>
            <pc:docMk/>
            <pc:sldMk cId="4071978811" sldId="267"/>
            <ac:cxnSpMk id="35" creationId="{A36F9355-8528-4D68-AF00-A1D3F666CFDE}"/>
          </ac:cxnSpMkLst>
        </pc:cxnChg>
        <pc:cxnChg chg="add mod">
          <ac:chgData name="Li, Shimin" userId="942422ce-aafb-4159-93b9-d78e108d7183" providerId="ADAL" clId="{F8607CB4-C9E7-4A82-ACD6-918543F1B337}" dt="2019-07-21T16:50:21.360" v="2155" actId="1076"/>
          <ac:cxnSpMkLst>
            <pc:docMk/>
            <pc:sldMk cId="4071978811" sldId="267"/>
            <ac:cxnSpMk id="36" creationId="{467FFD64-002C-46A0-AA3F-A65340FE9BE8}"/>
          </ac:cxnSpMkLst>
        </pc:cxnChg>
      </pc:sldChg>
      <pc:sldChg chg="modSp add">
        <pc:chgData name="Li, Shimin" userId="942422ce-aafb-4159-93b9-d78e108d7183" providerId="ADAL" clId="{F8607CB4-C9E7-4A82-ACD6-918543F1B337}" dt="2019-07-21T16:51:27.738" v="2162" actId="1076"/>
        <pc:sldMkLst>
          <pc:docMk/>
          <pc:sldMk cId="3130452672" sldId="268"/>
        </pc:sldMkLst>
        <pc:spChg chg="mod">
          <ac:chgData name="Li, Shimin" userId="942422ce-aafb-4159-93b9-d78e108d7183" providerId="ADAL" clId="{F8607CB4-C9E7-4A82-ACD6-918543F1B337}" dt="2019-07-21T16:50:41.351" v="2157" actId="20577"/>
          <ac:spMkLst>
            <pc:docMk/>
            <pc:sldMk cId="3130452672" sldId="268"/>
            <ac:spMk id="2" creationId="{6B16DEC4-207F-462F-B43E-F3D4CB47A15E}"/>
          </ac:spMkLst>
        </pc:spChg>
        <pc:spChg chg="mod">
          <ac:chgData name="Li, Shimin" userId="942422ce-aafb-4159-93b9-d78e108d7183" providerId="ADAL" clId="{F8607CB4-C9E7-4A82-ACD6-918543F1B337}" dt="2019-07-21T16:51:02.626" v="2160" actId="20577"/>
          <ac:spMkLst>
            <pc:docMk/>
            <pc:sldMk cId="3130452672" sldId="268"/>
            <ac:spMk id="3" creationId="{9717FA84-898B-49B3-9FFE-749AF5E5EC21}"/>
          </ac:spMkLst>
        </pc:spChg>
        <pc:spChg chg="mod">
          <ac:chgData name="Li, Shimin" userId="942422ce-aafb-4159-93b9-d78e108d7183" providerId="ADAL" clId="{F8607CB4-C9E7-4A82-ACD6-918543F1B337}" dt="2019-07-21T16:51:27.738" v="2162" actId="1076"/>
          <ac:spMkLst>
            <pc:docMk/>
            <pc:sldMk cId="3130452672" sldId="268"/>
            <ac:spMk id="27" creationId="{1E2FE166-8334-48BA-8297-9313BB2A3622}"/>
          </ac:spMkLst>
        </pc:spChg>
        <pc:spChg chg="mod">
          <ac:chgData name="Li, Shimin" userId="942422ce-aafb-4159-93b9-d78e108d7183" providerId="ADAL" clId="{F8607CB4-C9E7-4A82-ACD6-918543F1B337}" dt="2019-07-21T16:51:27.738" v="2162" actId="1076"/>
          <ac:spMkLst>
            <pc:docMk/>
            <pc:sldMk cId="3130452672" sldId="268"/>
            <ac:spMk id="34" creationId="{FE56A147-782A-4495-80CD-2967BFC56720}"/>
          </ac:spMkLst>
        </pc:spChg>
        <pc:spChg chg="mod">
          <ac:chgData name="Li, Shimin" userId="942422ce-aafb-4159-93b9-d78e108d7183" providerId="ADAL" clId="{F8607CB4-C9E7-4A82-ACD6-918543F1B337}" dt="2019-07-21T16:51:27.738" v="2162" actId="1076"/>
          <ac:spMkLst>
            <pc:docMk/>
            <pc:sldMk cId="3130452672" sldId="268"/>
            <ac:spMk id="37" creationId="{C9813FF7-6349-405B-A8D8-63505F74CA98}"/>
          </ac:spMkLst>
        </pc:spChg>
        <pc:spChg chg="mod">
          <ac:chgData name="Li, Shimin" userId="942422ce-aafb-4159-93b9-d78e108d7183" providerId="ADAL" clId="{F8607CB4-C9E7-4A82-ACD6-918543F1B337}" dt="2019-07-21T16:51:27.738" v="2162" actId="1076"/>
          <ac:spMkLst>
            <pc:docMk/>
            <pc:sldMk cId="3130452672" sldId="268"/>
            <ac:spMk id="38" creationId="{790E164B-805A-4A18-A185-9CA38B1CB624}"/>
          </ac:spMkLst>
        </pc:spChg>
        <pc:spChg chg="mod">
          <ac:chgData name="Li, Shimin" userId="942422ce-aafb-4159-93b9-d78e108d7183" providerId="ADAL" clId="{F8607CB4-C9E7-4A82-ACD6-918543F1B337}" dt="2019-07-21T16:51:27.738" v="2162" actId="1076"/>
          <ac:spMkLst>
            <pc:docMk/>
            <pc:sldMk cId="3130452672" sldId="268"/>
            <ac:spMk id="39" creationId="{E0AA6312-FB68-4BBD-8668-1D0AEECC6CF9}"/>
          </ac:spMkLst>
        </pc:spChg>
        <pc:spChg chg="mod">
          <ac:chgData name="Li, Shimin" userId="942422ce-aafb-4159-93b9-d78e108d7183" providerId="ADAL" clId="{F8607CB4-C9E7-4A82-ACD6-918543F1B337}" dt="2019-07-21T16:51:27.738" v="2162" actId="1076"/>
          <ac:spMkLst>
            <pc:docMk/>
            <pc:sldMk cId="3130452672" sldId="268"/>
            <ac:spMk id="43" creationId="{987D1D96-41E9-4EF3-A026-2D39C64A6B57}"/>
          </ac:spMkLst>
        </pc:spChg>
        <pc:grpChg chg="mod">
          <ac:chgData name="Li, Shimin" userId="942422ce-aafb-4159-93b9-d78e108d7183" providerId="ADAL" clId="{F8607CB4-C9E7-4A82-ACD6-918543F1B337}" dt="2019-07-21T16:51:27.738" v="2162" actId="1076"/>
          <ac:grpSpMkLst>
            <pc:docMk/>
            <pc:sldMk cId="3130452672" sldId="268"/>
            <ac:grpSpMk id="4" creationId="{02AA3917-BF1F-4CBF-8345-550EF5EF82DC}"/>
          </ac:grpSpMkLst>
        </pc:grpChg>
        <pc:grpChg chg="mod">
          <ac:chgData name="Li, Shimin" userId="942422ce-aafb-4159-93b9-d78e108d7183" providerId="ADAL" clId="{F8607CB4-C9E7-4A82-ACD6-918543F1B337}" dt="2019-07-21T16:51:27.738" v="2162" actId="1076"/>
          <ac:grpSpMkLst>
            <pc:docMk/>
            <pc:sldMk cId="3130452672" sldId="268"/>
            <ac:grpSpMk id="25" creationId="{4073E2A7-8AA5-493C-84B5-37D41B305867}"/>
          </ac:grpSpMkLst>
        </pc:grpChg>
        <pc:grpChg chg="mod">
          <ac:chgData name="Li, Shimin" userId="942422ce-aafb-4159-93b9-d78e108d7183" providerId="ADAL" clId="{F8607CB4-C9E7-4A82-ACD6-918543F1B337}" dt="2019-07-21T16:51:27.738" v="2162" actId="1076"/>
          <ac:grpSpMkLst>
            <pc:docMk/>
            <pc:sldMk cId="3130452672" sldId="268"/>
            <ac:grpSpMk id="31" creationId="{69494BC4-6DD3-47FA-A0F8-39A86B21F614}"/>
          </ac:grpSpMkLst>
        </pc:grpChg>
        <pc:grpChg chg="mod">
          <ac:chgData name="Li, Shimin" userId="942422ce-aafb-4159-93b9-d78e108d7183" providerId="ADAL" clId="{F8607CB4-C9E7-4A82-ACD6-918543F1B337}" dt="2019-07-21T16:51:27.738" v="2162" actId="1076"/>
          <ac:grpSpMkLst>
            <pc:docMk/>
            <pc:sldMk cId="3130452672" sldId="268"/>
            <ac:grpSpMk id="40" creationId="{B4DF23B5-21D3-4444-BDAC-FA79D3D8373E}"/>
          </ac:grpSpMkLst>
        </pc:grpChg>
        <pc:cxnChg chg="mod">
          <ac:chgData name="Li, Shimin" userId="942422ce-aafb-4159-93b9-d78e108d7183" providerId="ADAL" clId="{F8607CB4-C9E7-4A82-ACD6-918543F1B337}" dt="2019-07-21T16:51:27.738" v="2162" actId="1076"/>
          <ac:cxnSpMkLst>
            <pc:docMk/>
            <pc:sldMk cId="3130452672" sldId="268"/>
            <ac:cxnSpMk id="35" creationId="{A36F9355-8528-4D68-AF00-A1D3F666CFDE}"/>
          </ac:cxnSpMkLst>
        </pc:cxnChg>
        <pc:cxnChg chg="mod">
          <ac:chgData name="Li, Shimin" userId="942422ce-aafb-4159-93b9-d78e108d7183" providerId="ADAL" clId="{F8607CB4-C9E7-4A82-ACD6-918543F1B337}" dt="2019-07-21T16:51:27.738" v="2162" actId="1076"/>
          <ac:cxnSpMkLst>
            <pc:docMk/>
            <pc:sldMk cId="3130452672" sldId="268"/>
            <ac:cxnSpMk id="36" creationId="{467FFD64-002C-46A0-AA3F-A65340FE9BE8}"/>
          </ac:cxnSpMkLst>
        </pc:cxnChg>
      </pc:sldChg>
      <pc:sldChg chg="addSp modSp add">
        <pc:chgData name="Li, Shimin" userId="942422ce-aafb-4159-93b9-d78e108d7183" providerId="ADAL" clId="{F8607CB4-C9E7-4A82-ACD6-918543F1B337}" dt="2019-07-21T19:16:51.595" v="2193" actId="14100"/>
        <pc:sldMkLst>
          <pc:docMk/>
          <pc:sldMk cId="2370333799" sldId="269"/>
        </pc:sldMkLst>
        <pc:spChg chg="mod">
          <ac:chgData name="Li, Shimin" userId="942422ce-aafb-4159-93b9-d78e108d7183" providerId="ADAL" clId="{F8607CB4-C9E7-4A82-ACD6-918543F1B337}" dt="2019-07-21T16:51:59.579" v="2184" actId="20577"/>
          <ac:spMkLst>
            <pc:docMk/>
            <pc:sldMk cId="2370333799" sldId="269"/>
            <ac:spMk id="2" creationId="{BF72FADC-A6EE-41F9-8360-D487A7669476}"/>
          </ac:spMkLst>
        </pc:spChg>
        <pc:spChg chg="mod">
          <ac:chgData name="Li, Shimin" userId="942422ce-aafb-4159-93b9-d78e108d7183" providerId="ADAL" clId="{F8607CB4-C9E7-4A82-ACD6-918543F1B337}" dt="2019-07-21T19:00:57.269" v="2185" actId="14100"/>
          <ac:spMkLst>
            <pc:docMk/>
            <pc:sldMk cId="2370333799" sldId="269"/>
            <ac:spMk id="3" creationId="{32F5E180-D279-4B37-823F-E486D6059110}"/>
          </ac:spMkLst>
        </pc:spChg>
        <pc:cxnChg chg="add mod">
          <ac:chgData name="Li, Shimin" userId="942422ce-aafb-4159-93b9-d78e108d7183" providerId="ADAL" clId="{F8607CB4-C9E7-4A82-ACD6-918543F1B337}" dt="2019-07-21T19:16:51.595" v="2193" actId="14100"/>
          <ac:cxnSpMkLst>
            <pc:docMk/>
            <pc:sldMk cId="2370333799" sldId="269"/>
            <ac:cxnSpMk id="4" creationId="{8F30176F-063B-42C7-BADD-6E68B706A89E}"/>
          </ac:cxnSpMkLst>
        </pc:cxnChg>
      </pc:sldChg>
    </pc:docChg>
  </pc:docChgLst>
  <pc:docChgLst>
    <pc:chgData name="Li, Shimin" userId="942422ce-aafb-4159-93b9-d78e108d7183" providerId="ADAL" clId="{718F1063-0F75-4255-9975-0B506B6DE822}"/>
    <pc:docChg chg="undo custSel addSld delSld modSld sldOrd">
      <pc:chgData name="Li, Shimin" userId="942422ce-aafb-4159-93b9-d78e108d7183" providerId="ADAL" clId="{718F1063-0F75-4255-9975-0B506B6DE822}" dt="2019-08-08T20:18:28.966" v="2416" actId="2696"/>
      <pc:docMkLst>
        <pc:docMk/>
      </pc:docMkLst>
      <pc:sldChg chg="ord">
        <pc:chgData name="Li, Shimin" userId="942422ce-aafb-4159-93b9-d78e108d7183" providerId="ADAL" clId="{718F1063-0F75-4255-9975-0B506B6DE822}" dt="2019-08-07T22:23:17.999" v="0"/>
        <pc:sldMkLst>
          <pc:docMk/>
          <pc:sldMk cId="381949100" sldId="260"/>
        </pc:sldMkLst>
      </pc:sldChg>
      <pc:sldChg chg="modSp ord">
        <pc:chgData name="Li, Shimin" userId="942422ce-aafb-4159-93b9-d78e108d7183" providerId="ADAL" clId="{718F1063-0F75-4255-9975-0B506B6DE822}" dt="2019-08-07T22:24:57.510" v="24" actId="27636"/>
        <pc:sldMkLst>
          <pc:docMk/>
          <pc:sldMk cId="880257055" sldId="261"/>
        </pc:sldMkLst>
        <pc:spChg chg="mod">
          <ac:chgData name="Li, Shimin" userId="942422ce-aafb-4159-93b9-d78e108d7183" providerId="ADAL" clId="{718F1063-0F75-4255-9975-0B506B6DE822}" dt="2019-08-07T22:24:57.510" v="24" actId="27636"/>
          <ac:spMkLst>
            <pc:docMk/>
            <pc:sldMk cId="880257055" sldId="261"/>
            <ac:spMk id="2" creationId="{5146CE47-F624-47B0-8C26-A216ADA1C150}"/>
          </ac:spMkLst>
        </pc:spChg>
      </pc:sldChg>
      <pc:sldChg chg="modAnim">
        <pc:chgData name="Li, Shimin" userId="942422ce-aafb-4159-93b9-d78e108d7183" providerId="ADAL" clId="{718F1063-0F75-4255-9975-0B506B6DE822}" dt="2019-08-08T19:34:57.048" v="2321"/>
        <pc:sldMkLst>
          <pc:docMk/>
          <pc:sldMk cId="3658099952" sldId="262"/>
        </pc:sldMkLst>
      </pc:sldChg>
      <pc:sldChg chg="modSp ord modAnim">
        <pc:chgData name="Li, Shimin" userId="942422ce-aafb-4159-93b9-d78e108d7183" providerId="ADAL" clId="{718F1063-0F75-4255-9975-0B506B6DE822}" dt="2019-08-08T19:19:20.479" v="2065"/>
        <pc:sldMkLst>
          <pc:docMk/>
          <pc:sldMk cId="3335969374" sldId="263"/>
        </pc:sldMkLst>
        <pc:spChg chg="mod">
          <ac:chgData name="Li, Shimin" userId="942422ce-aafb-4159-93b9-d78e108d7183" providerId="ADAL" clId="{718F1063-0F75-4255-9975-0B506B6DE822}" dt="2019-08-07T22:27:54.029" v="41" actId="20577"/>
          <ac:spMkLst>
            <pc:docMk/>
            <pc:sldMk cId="3335969374" sldId="263"/>
            <ac:spMk id="2" creationId="{031435D1-BB9A-471A-AFA3-3C209851C11C}"/>
          </ac:spMkLst>
        </pc:spChg>
        <pc:spChg chg="mod">
          <ac:chgData name="Li, Shimin" userId="942422ce-aafb-4159-93b9-d78e108d7183" providerId="ADAL" clId="{718F1063-0F75-4255-9975-0B506B6DE822}" dt="2019-08-07T22:40:11.912" v="727" actId="20577"/>
          <ac:spMkLst>
            <pc:docMk/>
            <pc:sldMk cId="3335969374" sldId="263"/>
            <ac:spMk id="3" creationId="{428323ED-A560-4758-ABD9-E261E8EEEAAE}"/>
          </ac:spMkLst>
        </pc:spChg>
      </pc:sldChg>
      <pc:sldChg chg="modSp modAnim">
        <pc:chgData name="Li, Shimin" userId="942422ce-aafb-4159-93b9-d78e108d7183" providerId="ADAL" clId="{718F1063-0F75-4255-9975-0B506B6DE822}" dt="2019-08-08T19:33:40.394" v="2317"/>
        <pc:sldMkLst>
          <pc:docMk/>
          <pc:sldMk cId="4120605301" sldId="264"/>
        </pc:sldMkLst>
        <pc:spChg chg="mod">
          <ac:chgData name="Li, Shimin" userId="942422ce-aafb-4159-93b9-d78e108d7183" providerId="ADAL" clId="{718F1063-0F75-4255-9975-0B506B6DE822}" dt="2019-08-08T19:28:23.558" v="2102" actId="20577"/>
          <ac:spMkLst>
            <pc:docMk/>
            <pc:sldMk cId="4120605301" sldId="264"/>
            <ac:spMk id="10" creationId="{E50B4315-4B54-488A-840C-5B246C31F63A}"/>
          </ac:spMkLst>
        </pc:spChg>
      </pc:sldChg>
      <pc:sldChg chg="modSp modAnim">
        <pc:chgData name="Li, Shimin" userId="942422ce-aafb-4159-93b9-d78e108d7183" providerId="ADAL" clId="{718F1063-0F75-4255-9975-0B506B6DE822}" dt="2019-08-08T20:08:33.399" v="2384"/>
        <pc:sldMkLst>
          <pc:docMk/>
          <pc:sldMk cId="1045755944" sldId="266"/>
        </pc:sldMkLst>
        <pc:spChg chg="mod">
          <ac:chgData name="Li, Shimin" userId="942422ce-aafb-4159-93b9-d78e108d7183" providerId="ADAL" clId="{718F1063-0F75-4255-9975-0B506B6DE822}" dt="2019-08-08T19:31:47.403" v="2315"/>
          <ac:spMkLst>
            <pc:docMk/>
            <pc:sldMk cId="1045755944" sldId="266"/>
            <ac:spMk id="3" creationId="{F3CC7CFC-4ED6-45D7-A250-6E40073A0FC5}"/>
          </ac:spMkLst>
        </pc:spChg>
      </pc:sldChg>
      <pc:sldChg chg="addSp delSp modSp delAnim modAnim">
        <pc:chgData name="Li, Shimin" userId="942422ce-aafb-4159-93b9-d78e108d7183" providerId="ADAL" clId="{718F1063-0F75-4255-9975-0B506B6DE822}" dt="2019-08-08T19:39:48.090" v="2359" actId="1076"/>
        <pc:sldMkLst>
          <pc:docMk/>
          <pc:sldMk cId="4071978811" sldId="267"/>
        </pc:sldMkLst>
        <pc:spChg chg="add del mod">
          <ac:chgData name="Li, Shimin" userId="942422ce-aafb-4159-93b9-d78e108d7183" providerId="ADAL" clId="{718F1063-0F75-4255-9975-0B506B6DE822}" dt="2019-08-08T19:36:46.805" v="2330" actId="478"/>
          <ac:spMkLst>
            <pc:docMk/>
            <pc:sldMk cId="4071978811" sldId="267"/>
            <ac:spMk id="24" creationId="{052B37AF-F63E-4533-B32F-A0BC68436F37}"/>
          </ac:spMkLst>
        </pc:spChg>
        <pc:spChg chg="add mod">
          <ac:chgData name="Li, Shimin" userId="942422ce-aafb-4159-93b9-d78e108d7183" providerId="ADAL" clId="{718F1063-0F75-4255-9975-0B506B6DE822}" dt="2019-08-08T19:37:14.029" v="2337" actId="1076"/>
          <ac:spMkLst>
            <pc:docMk/>
            <pc:sldMk cId="4071978811" sldId="267"/>
            <ac:spMk id="26" creationId="{D802B3FA-84BE-4593-B45B-96AFD47892F4}"/>
          </ac:spMkLst>
        </pc:spChg>
        <pc:spChg chg="add del mod">
          <ac:chgData name="Li, Shimin" userId="942422ce-aafb-4159-93b9-d78e108d7183" providerId="ADAL" clId="{718F1063-0F75-4255-9975-0B506B6DE822}" dt="2019-08-08T19:38:12.550" v="2347"/>
          <ac:spMkLst>
            <pc:docMk/>
            <pc:sldMk cId="4071978811" sldId="267"/>
            <ac:spMk id="45" creationId="{DE7DF463-80F0-4732-98D8-CA2E8DF7EE97}"/>
          </ac:spMkLst>
        </pc:spChg>
        <pc:spChg chg="add mod">
          <ac:chgData name="Li, Shimin" userId="942422ce-aafb-4159-93b9-d78e108d7183" providerId="ADAL" clId="{718F1063-0F75-4255-9975-0B506B6DE822}" dt="2019-08-08T19:38:21.658" v="2349" actId="1076"/>
          <ac:spMkLst>
            <pc:docMk/>
            <pc:sldMk cId="4071978811" sldId="267"/>
            <ac:spMk id="48" creationId="{79A1017C-1256-49AD-9DEC-020CF34C745B}"/>
          </ac:spMkLst>
        </pc:spChg>
        <pc:spChg chg="add mod">
          <ac:chgData name="Li, Shimin" userId="942422ce-aafb-4159-93b9-d78e108d7183" providerId="ADAL" clId="{718F1063-0F75-4255-9975-0B506B6DE822}" dt="2019-08-08T19:39:42.577" v="2358" actId="14100"/>
          <ac:spMkLst>
            <pc:docMk/>
            <pc:sldMk cId="4071978811" sldId="267"/>
            <ac:spMk id="49" creationId="{40BE028E-2A25-48C1-B5BE-FBEE0AB31F6A}"/>
          </ac:spMkLst>
        </pc:spChg>
        <pc:spChg chg="add mod">
          <ac:chgData name="Li, Shimin" userId="942422ce-aafb-4159-93b9-d78e108d7183" providerId="ADAL" clId="{718F1063-0F75-4255-9975-0B506B6DE822}" dt="2019-08-08T19:39:48.090" v="2359" actId="1076"/>
          <ac:spMkLst>
            <pc:docMk/>
            <pc:sldMk cId="4071978811" sldId="267"/>
            <ac:spMk id="50" creationId="{9B45D883-A927-4C6C-A4ED-C8437833EFFC}"/>
          </ac:spMkLst>
        </pc:spChg>
        <pc:grpChg chg="mod">
          <ac:chgData name="Li, Shimin" userId="942422ce-aafb-4159-93b9-d78e108d7183" providerId="ADAL" clId="{718F1063-0F75-4255-9975-0B506B6DE822}" dt="2019-08-08T19:38:11.902" v="2346" actId="1076"/>
          <ac:grpSpMkLst>
            <pc:docMk/>
            <pc:sldMk cId="4071978811" sldId="267"/>
            <ac:grpSpMk id="25" creationId="{4073E2A7-8AA5-493C-84B5-37D41B305867}"/>
          </ac:grpSpMkLst>
        </pc:grpChg>
        <pc:cxnChg chg="add del mod">
          <ac:chgData name="Li, Shimin" userId="942422ce-aafb-4159-93b9-d78e108d7183" providerId="ADAL" clId="{718F1063-0F75-4255-9975-0B506B6DE822}" dt="2019-08-08T19:38:12.550" v="2347"/>
          <ac:cxnSpMkLst>
            <pc:docMk/>
            <pc:sldMk cId="4071978811" sldId="267"/>
            <ac:cxnSpMk id="28" creationId="{AC064BCB-F428-4EAB-87F8-E7A14A608E71}"/>
          </ac:cxnSpMkLst>
        </pc:cxnChg>
        <pc:cxnChg chg="add del mod">
          <ac:chgData name="Li, Shimin" userId="942422ce-aafb-4159-93b9-d78e108d7183" providerId="ADAL" clId="{718F1063-0F75-4255-9975-0B506B6DE822}" dt="2019-08-08T19:38:12.550" v="2347"/>
          <ac:cxnSpMkLst>
            <pc:docMk/>
            <pc:sldMk cId="4071978811" sldId="267"/>
            <ac:cxnSpMk id="44" creationId="{47B5F448-44FA-4311-B05D-57AB3981405D}"/>
          </ac:cxnSpMkLst>
        </pc:cxnChg>
        <pc:cxnChg chg="add mod">
          <ac:chgData name="Li, Shimin" userId="942422ce-aafb-4159-93b9-d78e108d7183" providerId="ADAL" clId="{718F1063-0F75-4255-9975-0B506B6DE822}" dt="2019-08-08T19:38:21.658" v="2349" actId="1076"/>
          <ac:cxnSpMkLst>
            <pc:docMk/>
            <pc:sldMk cId="4071978811" sldId="267"/>
            <ac:cxnSpMk id="46" creationId="{9164B640-D08D-425E-9957-F2D450B6614C}"/>
          </ac:cxnSpMkLst>
        </pc:cxnChg>
        <pc:cxnChg chg="add mod">
          <ac:chgData name="Li, Shimin" userId="942422ce-aafb-4159-93b9-d78e108d7183" providerId="ADAL" clId="{718F1063-0F75-4255-9975-0B506B6DE822}" dt="2019-08-08T19:38:21.658" v="2349" actId="1076"/>
          <ac:cxnSpMkLst>
            <pc:docMk/>
            <pc:sldMk cId="4071978811" sldId="267"/>
            <ac:cxnSpMk id="47" creationId="{256C2219-7E6E-4F94-95EE-243B5817D7E9}"/>
          </ac:cxnSpMkLst>
        </pc:cxnChg>
      </pc:sldChg>
      <pc:sldChg chg="addSp delSp modSp modAnim">
        <pc:chgData name="Li, Shimin" userId="942422ce-aafb-4159-93b9-d78e108d7183" providerId="ADAL" clId="{718F1063-0F75-4255-9975-0B506B6DE822}" dt="2019-08-08T20:15:46.828" v="2414" actId="14100"/>
        <pc:sldMkLst>
          <pc:docMk/>
          <pc:sldMk cId="3130452672" sldId="268"/>
        </pc:sldMkLst>
        <pc:spChg chg="mod topLvl">
          <ac:chgData name="Li, Shimin" userId="942422ce-aafb-4159-93b9-d78e108d7183" providerId="ADAL" clId="{718F1063-0F75-4255-9975-0B506B6DE822}" dt="2019-08-08T20:09:40.359" v="2385" actId="165"/>
          <ac:spMkLst>
            <pc:docMk/>
            <pc:sldMk cId="3130452672" sldId="268"/>
            <ac:spMk id="27" creationId="{1E2FE166-8334-48BA-8297-9313BB2A3622}"/>
          </ac:spMkLst>
        </pc:spChg>
        <pc:spChg chg="mod topLvl">
          <ac:chgData name="Li, Shimin" userId="942422ce-aafb-4159-93b9-d78e108d7183" providerId="ADAL" clId="{718F1063-0F75-4255-9975-0B506B6DE822}" dt="2019-08-08T19:41:25.434" v="2363" actId="164"/>
          <ac:spMkLst>
            <pc:docMk/>
            <pc:sldMk cId="3130452672" sldId="268"/>
            <ac:spMk id="34" creationId="{FE56A147-782A-4495-80CD-2967BFC56720}"/>
          </ac:spMkLst>
        </pc:spChg>
        <pc:spChg chg="mod topLvl">
          <ac:chgData name="Li, Shimin" userId="942422ce-aafb-4159-93b9-d78e108d7183" providerId="ADAL" clId="{718F1063-0F75-4255-9975-0B506B6DE822}" dt="2019-08-08T19:41:25.434" v="2363" actId="164"/>
          <ac:spMkLst>
            <pc:docMk/>
            <pc:sldMk cId="3130452672" sldId="268"/>
            <ac:spMk id="37" creationId="{C9813FF7-6349-405B-A8D8-63505F74CA98}"/>
          </ac:spMkLst>
        </pc:spChg>
        <pc:spChg chg="mod topLvl">
          <ac:chgData name="Li, Shimin" userId="942422ce-aafb-4159-93b9-d78e108d7183" providerId="ADAL" clId="{718F1063-0F75-4255-9975-0B506B6DE822}" dt="2019-08-08T19:41:08.302" v="2362" actId="165"/>
          <ac:spMkLst>
            <pc:docMk/>
            <pc:sldMk cId="3130452672" sldId="268"/>
            <ac:spMk id="38" creationId="{790E164B-805A-4A18-A185-9CA38B1CB624}"/>
          </ac:spMkLst>
        </pc:spChg>
        <pc:spChg chg="mod topLvl">
          <ac:chgData name="Li, Shimin" userId="942422ce-aafb-4159-93b9-d78e108d7183" providerId="ADAL" clId="{718F1063-0F75-4255-9975-0B506B6DE822}" dt="2019-08-08T19:41:08.302" v="2362" actId="165"/>
          <ac:spMkLst>
            <pc:docMk/>
            <pc:sldMk cId="3130452672" sldId="268"/>
            <ac:spMk id="39" creationId="{E0AA6312-FB68-4BBD-8668-1D0AEECC6CF9}"/>
          </ac:spMkLst>
        </pc:spChg>
        <pc:spChg chg="mod topLvl">
          <ac:chgData name="Li, Shimin" userId="942422ce-aafb-4159-93b9-d78e108d7183" providerId="ADAL" clId="{718F1063-0F75-4255-9975-0B506B6DE822}" dt="2019-08-08T19:41:25.434" v="2363" actId="164"/>
          <ac:spMkLst>
            <pc:docMk/>
            <pc:sldMk cId="3130452672" sldId="268"/>
            <ac:spMk id="43" creationId="{987D1D96-41E9-4EF3-A026-2D39C64A6B57}"/>
          </ac:spMkLst>
        </pc:spChg>
        <pc:spChg chg="add mod">
          <ac:chgData name="Li, Shimin" userId="942422ce-aafb-4159-93b9-d78e108d7183" providerId="ADAL" clId="{718F1063-0F75-4255-9975-0B506B6DE822}" dt="2019-08-08T20:12:58.963" v="2396" actId="1076"/>
          <ac:spMkLst>
            <pc:docMk/>
            <pc:sldMk cId="3130452672" sldId="268"/>
            <ac:spMk id="45" creationId="{448DBF97-2B57-45C1-A2A5-16A7FB5BED04}"/>
          </ac:spMkLst>
        </pc:spChg>
        <pc:spChg chg="add mod">
          <ac:chgData name="Li, Shimin" userId="942422ce-aafb-4159-93b9-d78e108d7183" providerId="ADAL" clId="{718F1063-0F75-4255-9975-0B506B6DE822}" dt="2019-08-08T20:13:42.457" v="2401" actId="20577"/>
          <ac:spMkLst>
            <pc:docMk/>
            <pc:sldMk cId="3130452672" sldId="268"/>
            <ac:spMk id="46" creationId="{CCCDB7FA-D962-408F-A4C4-5EF9AB8C36EC}"/>
          </ac:spMkLst>
        </pc:spChg>
        <pc:spChg chg="add mod">
          <ac:chgData name="Li, Shimin" userId="942422ce-aafb-4159-93b9-d78e108d7183" providerId="ADAL" clId="{718F1063-0F75-4255-9975-0B506B6DE822}" dt="2019-08-08T20:15:46.828" v="2414" actId="14100"/>
          <ac:spMkLst>
            <pc:docMk/>
            <pc:sldMk cId="3130452672" sldId="268"/>
            <ac:spMk id="47" creationId="{2BB115ED-34B6-4346-9D18-9F65EE7E9035}"/>
          </ac:spMkLst>
        </pc:spChg>
        <pc:spChg chg="add mod">
          <ac:chgData name="Li, Shimin" userId="942422ce-aafb-4159-93b9-d78e108d7183" providerId="ADAL" clId="{718F1063-0F75-4255-9975-0B506B6DE822}" dt="2019-08-08T20:15:10.320" v="2412" actId="1076"/>
          <ac:spMkLst>
            <pc:docMk/>
            <pc:sldMk cId="3130452672" sldId="268"/>
            <ac:spMk id="48" creationId="{3DCA94B4-2CEC-4DF2-84E7-A6DB48752082}"/>
          </ac:spMkLst>
        </pc:spChg>
        <pc:grpChg chg="mod topLvl">
          <ac:chgData name="Li, Shimin" userId="942422ce-aafb-4159-93b9-d78e108d7183" providerId="ADAL" clId="{718F1063-0F75-4255-9975-0B506B6DE822}" dt="2019-08-08T20:09:40.359" v="2385" actId="165"/>
          <ac:grpSpMkLst>
            <pc:docMk/>
            <pc:sldMk cId="3130452672" sldId="268"/>
            <ac:grpSpMk id="4" creationId="{02AA3917-BF1F-4CBF-8345-550EF5EF82DC}"/>
          </ac:grpSpMkLst>
        </pc:grpChg>
        <pc:grpChg chg="add del mod">
          <ac:chgData name="Li, Shimin" userId="942422ce-aafb-4159-93b9-d78e108d7183" providerId="ADAL" clId="{718F1063-0F75-4255-9975-0B506B6DE822}" dt="2019-08-08T19:41:08.302" v="2362" actId="165"/>
          <ac:grpSpMkLst>
            <pc:docMk/>
            <pc:sldMk cId="3130452672" sldId="268"/>
            <ac:grpSpMk id="7" creationId="{9E2937EA-929C-47BA-A216-BC93A7DC5EF2}"/>
          </ac:grpSpMkLst>
        </pc:grpChg>
        <pc:grpChg chg="add del mod">
          <ac:chgData name="Li, Shimin" userId="942422ce-aafb-4159-93b9-d78e108d7183" providerId="ADAL" clId="{718F1063-0F75-4255-9975-0B506B6DE822}" dt="2019-08-08T20:09:40.359" v="2385" actId="165"/>
          <ac:grpSpMkLst>
            <pc:docMk/>
            <pc:sldMk cId="3130452672" sldId="268"/>
            <ac:grpSpMk id="8" creationId="{7D3FB32F-6708-4375-B3BD-FB8689860D70}"/>
          </ac:grpSpMkLst>
        </pc:grpChg>
        <pc:grpChg chg="add mod">
          <ac:chgData name="Li, Shimin" userId="942422ce-aafb-4159-93b9-d78e108d7183" providerId="ADAL" clId="{718F1063-0F75-4255-9975-0B506B6DE822}" dt="2019-08-08T19:41:25.434" v="2363" actId="164"/>
          <ac:grpSpMkLst>
            <pc:docMk/>
            <pc:sldMk cId="3130452672" sldId="268"/>
            <ac:grpSpMk id="9" creationId="{492FFD69-3387-4B34-88A4-9451589CB0BA}"/>
          </ac:grpSpMkLst>
        </pc:grpChg>
        <pc:grpChg chg="mod topLvl">
          <ac:chgData name="Li, Shimin" userId="942422ce-aafb-4159-93b9-d78e108d7183" providerId="ADAL" clId="{718F1063-0F75-4255-9975-0B506B6DE822}" dt="2019-08-08T19:41:25.434" v="2363" actId="164"/>
          <ac:grpSpMkLst>
            <pc:docMk/>
            <pc:sldMk cId="3130452672" sldId="268"/>
            <ac:grpSpMk id="25" creationId="{4073E2A7-8AA5-493C-84B5-37D41B305867}"/>
          </ac:grpSpMkLst>
        </pc:grpChg>
        <pc:grpChg chg="mod topLvl">
          <ac:chgData name="Li, Shimin" userId="942422ce-aafb-4159-93b9-d78e108d7183" providerId="ADAL" clId="{718F1063-0F75-4255-9975-0B506B6DE822}" dt="2019-08-08T19:41:25.434" v="2363" actId="164"/>
          <ac:grpSpMkLst>
            <pc:docMk/>
            <pc:sldMk cId="3130452672" sldId="268"/>
            <ac:grpSpMk id="31" creationId="{69494BC4-6DD3-47FA-A0F8-39A86B21F614}"/>
          </ac:grpSpMkLst>
        </pc:grpChg>
        <pc:grpChg chg="mod topLvl">
          <ac:chgData name="Li, Shimin" userId="942422ce-aafb-4159-93b9-d78e108d7183" providerId="ADAL" clId="{718F1063-0F75-4255-9975-0B506B6DE822}" dt="2019-08-08T19:41:25.434" v="2363" actId="164"/>
          <ac:grpSpMkLst>
            <pc:docMk/>
            <pc:sldMk cId="3130452672" sldId="268"/>
            <ac:grpSpMk id="40" creationId="{B4DF23B5-21D3-4444-BDAC-FA79D3D8373E}"/>
          </ac:grpSpMkLst>
        </pc:grpChg>
        <pc:cxnChg chg="add mod">
          <ac:chgData name="Li, Shimin" userId="942422ce-aafb-4159-93b9-d78e108d7183" providerId="ADAL" clId="{718F1063-0F75-4255-9975-0B506B6DE822}" dt="2019-08-08T20:12:58.963" v="2396" actId="1076"/>
          <ac:cxnSpMkLst>
            <pc:docMk/>
            <pc:sldMk cId="3130452672" sldId="268"/>
            <ac:cxnSpMk id="28" creationId="{300006B8-3F1B-4868-9E49-64385B63EEBE}"/>
          </ac:cxnSpMkLst>
        </pc:cxnChg>
        <pc:cxnChg chg="mod topLvl">
          <ac:chgData name="Li, Shimin" userId="942422ce-aafb-4159-93b9-d78e108d7183" providerId="ADAL" clId="{718F1063-0F75-4255-9975-0B506B6DE822}" dt="2019-08-08T19:41:25.434" v="2363" actId="164"/>
          <ac:cxnSpMkLst>
            <pc:docMk/>
            <pc:sldMk cId="3130452672" sldId="268"/>
            <ac:cxnSpMk id="35" creationId="{A36F9355-8528-4D68-AF00-A1D3F666CFDE}"/>
          </ac:cxnSpMkLst>
        </pc:cxnChg>
        <pc:cxnChg chg="mod topLvl">
          <ac:chgData name="Li, Shimin" userId="942422ce-aafb-4159-93b9-d78e108d7183" providerId="ADAL" clId="{718F1063-0F75-4255-9975-0B506B6DE822}" dt="2019-08-08T19:41:25.434" v="2363" actId="164"/>
          <ac:cxnSpMkLst>
            <pc:docMk/>
            <pc:sldMk cId="3130452672" sldId="268"/>
            <ac:cxnSpMk id="36" creationId="{467FFD64-002C-46A0-AA3F-A65340FE9BE8}"/>
          </ac:cxnSpMkLst>
        </pc:cxnChg>
        <pc:cxnChg chg="add mod">
          <ac:chgData name="Li, Shimin" userId="942422ce-aafb-4159-93b9-d78e108d7183" providerId="ADAL" clId="{718F1063-0F75-4255-9975-0B506B6DE822}" dt="2019-08-08T20:12:58.963" v="2396" actId="1076"/>
          <ac:cxnSpMkLst>
            <pc:docMk/>
            <pc:sldMk cId="3130452672" sldId="268"/>
            <ac:cxnSpMk id="44" creationId="{7274C811-7B5A-4BAC-A138-80A683142CFA}"/>
          </ac:cxnSpMkLst>
        </pc:cxnChg>
      </pc:sldChg>
      <pc:sldChg chg="delSp modSp modAnim">
        <pc:chgData name="Li, Shimin" userId="942422ce-aafb-4159-93b9-d78e108d7183" providerId="ADAL" clId="{718F1063-0F75-4255-9975-0B506B6DE822}" dt="2019-08-08T20:15:56.220" v="2415"/>
        <pc:sldMkLst>
          <pc:docMk/>
          <pc:sldMk cId="2370333799" sldId="269"/>
        </pc:sldMkLst>
        <pc:spChg chg="mod">
          <ac:chgData name="Li, Shimin" userId="942422ce-aafb-4159-93b9-d78e108d7183" providerId="ADAL" clId="{718F1063-0F75-4255-9975-0B506B6DE822}" dt="2019-08-08T18:45:36.985" v="1407"/>
          <ac:spMkLst>
            <pc:docMk/>
            <pc:sldMk cId="2370333799" sldId="269"/>
            <ac:spMk id="3" creationId="{32F5E180-D279-4B37-823F-E486D6059110}"/>
          </ac:spMkLst>
        </pc:spChg>
        <pc:cxnChg chg="del mod">
          <ac:chgData name="Li, Shimin" userId="942422ce-aafb-4159-93b9-d78e108d7183" providerId="ADAL" clId="{718F1063-0F75-4255-9975-0B506B6DE822}" dt="2019-08-08T18:45:48.893" v="1409"/>
          <ac:cxnSpMkLst>
            <pc:docMk/>
            <pc:sldMk cId="2370333799" sldId="269"/>
            <ac:cxnSpMk id="4" creationId="{8F30176F-063B-42C7-BADD-6E68B706A89E}"/>
          </ac:cxnSpMkLst>
        </pc:cxnChg>
      </pc:sldChg>
      <pc:sldChg chg="modSp add modAnim">
        <pc:chgData name="Li, Shimin" userId="942422ce-aafb-4159-93b9-d78e108d7183" providerId="ADAL" clId="{718F1063-0F75-4255-9975-0B506B6DE822}" dt="2019-08-08T19:32:55.346" v="2316"/>
        <pc:sldMkLst>
          <pc:docMk/>
          <pc:sldMk cId="874645847" sldId="270"/>
        </pc:sldMkLst>
        <pc:spChg chg="mod">
          <ac:chgData name="Li, Shimin" userId="942422ce-aafb-4159-93b9-d78e108d7183" providerId="ADAL" clId="{718F1063-0F75-4255-9975-0B506B6DE822}" dt="2019-08-07T22:40:39.626" v="750" actId="20577"/>
          <ac:spMkLst>
            <pc:docMk/>
            <pc:sldMk cId="874645847" sldId="270"/>
            <ac:spMk id="2" creationId="{2F81CED1-8762-4382-9A2E-E3D6E48D2F3E}"/>
          </ac:spMkLst>
        </pc:spChg>
        <pc:spChg chg="mod">
          <ac:chgData name="Li, Shimin" userId="942422ce-aafb-4159-93b9-d78e108d7183" providerId="ADAL" clId="{718F1063-0F75-4255-9975-0B506B6DE822}" dt="2019-08-07T22:47:49.970" v="923" actId="20577"/>
          <ac:spMkLst>
            <pc:docMk/>
            <pc:sldMk cId="874645847" sldId="270"/>
            <ac:spMk id="3" creationId="{3B54B095-C108-4149-9CF2-AD5782826143}"/>
          </ac:spMkLst>
        </pc:spChg>
      </pc:sldChg>
      <pc:sldChg chg="addSp delSp modSp add modAnim">
        <pc:chgData name="Li, Shimin" userId="942422ce-aafb-4159-93b9-d78e108d7183" providerId="ADAL" clId="{718F1063-0F75-4255-9975-0B506B6DE822}" dt="2019-08-08T19:27:41.468" v="2100"/>
        <pc:sldMkLst>
          <pc:docMk/>
          <pc:sldMk cId="2220890431" sldId="271"/>
        </pc:sldMkLst>
        <pc:spChg chg="mod">
          <ac:chgData name="Li, Shimin" userId="942422ce-aafb-4159-93b9-d78e108d7183" providerId="ADAL" clId="{718F1063-0F75-4255-9975-0B506B6DE822}" dt="2019-08-07T23:15:28.264" v="1038" actId="20577"/>
          <ac:spMkLst>
            <pc:docMk/>
            <pc:sldMk cId="2220890431" sldId="271"/>
            <ac:spMk id="2" creationId="{E914272C-D6F5-41BC-9DB3-0C3294441C4F}"/>
          </ac:spMkLst>
        </pc:spChg>
        <pc:spChg chg="del">
          <ac:chgData name="Li, Shimin" userId="942422ce-aafb-4159-93b9-d78e108d7183" providerId="ADAL" clId="{718F1063-0F75-4255-9975-0B506B6DE822}" dt="2019-08-07T22:49:13.316" v="937" actId="478"/>
          <ac:spMkLst>
            <pc:docMk/>
            <pc:sldMk cId="2220890431" sldId="271"/>
            <ac:spMk id="3" creationId="{48586A7E-C666-47A7-B25F-07881E84A06B}"/>
          </ac:spMkLst>
        </pc:spChg>
        <pc:spChg chg="mod">
          <ac:chgData name="Li, Shimin" userId="942422ce-aafb-4159-93b9-d78e108d7183" providerId="ADAL" clId="{718F1063-0F75-4255-9975-0B506B6DE822}" dt="2019-08-07T23:07:43.189" v="991" actId="20577"/>
          <ac:spMkLst>
            <pc:docMk/>
            <pc:sldMk cId="2220890431" sldId="271"/>
            <ac:spMk id="6" creationId="{94237BB0-0AEB-4E53-818D-E24EEEB8A0D5}"/>
          </ac:spMkLst>
        </pc:spChg>
        <pc:spChg chg="add del mod">
          <ac:chgData name="Li, Shimin" userId="942422ce-aafb-4159-93b9-d78e108d7183" providerId="ADAL" clId="{718F1063-0F75-4255-9975-0B506B6DE822}" dt="2019-08-07T23:08:36.712" v="998" actId="478"/>
          <ac:spMkLst>
            <pc:docMk/>
            <pc:sldMk cId="2220890431" sldId="271"/>
            <ac:spMk id="7" creationId="{C76A7E6D-B929-4C65-8CAD-CE6DD6CA15CE}"/>
          </ac:spMkLst>
        </pc:spChg>
        <pc:spChg chg="mod">
          <ac:chgData name="Li, Shimin" userId="942422ce-aafb-4159-93b9-d78e108d7183" providerId="ADAL" clId="{718F1063-0F75-4255-9975-0B506B6DE822}" dt="2019-08-07T23:04:56.333" v="974" actId="20577"/>
          <ac:spMkLst>
            <pc:docMk/>
            <pc:sldMk cId="2220890431" sldId="271"/>
            <ac:spMk id="10" creationId="{A739312E-1C83-45B4-A45C-4EC80ADFC4B3}"/>
          </ac:spMkLst>
        </pc:spChg>
        <pc:spChg chg="mod">
          <ac:chgData name="Li, Shimin" userId="942422ce-aafb-4159-93b9-d78e108d7183" providerId="ADAL" clId="{718F1063-0F75-4255-9975-0B506B6DE822}" dt="2019-08-07T23:06:36.604" v="985" actId="20577"/>
          <ac:spMkLst>
            <pc:docMk/>
            <pc:sldMk cId="2220890431" sldId="271"/>
            <ac:spMk id="13" creationId="{1AB69EA4-60E7-415C-9B8C-C3BE1165BFC7}"/>
          </ac:spMkLst>
        </pc:spChg>
        <pc:spChg chg="mod">
          <ac:chgData name="Li, Shimin" userId="942422ce-aafb-4159-93b9-d78e108d7183" providerId="ADAL" clId="{718F1063-0F75-4255-9975-0B506B6DE822}" dt="2019-08-07T23:06:00.157" v="980"/>
          <ac:spMkLst>
            <pc:docMk/>
            <pc:sldMk cId="2220890431" sldId="271"/>
            <ac:spMk id="16" creationId="{663391F2-A1DA-4DF5-81BE-DAEBDC85CD11}"/>
          </ac:spMkLst>
        </pc:spChg>
        <pc:spChg chg="mod">
          <ac:chgData name="Li, Shimin" userId="942422ce-aafb-4159-93b9-d78e108d7183" providerId="ADAL" clId="{718F1063-0F75-4255-9975-0B506B6DE822}" dt="2019-08-07T23:07:39.052" v="989" actId="20577"/>
          <ac:spMkLst>
            <pc:docMk/>
            <pc:sldMk cId="2220890431" sldId="271"/>
            <ac:spMk id="22" creationId="{7EE60D26-3AB4-4BEA-A887-C652A1A84BB8}"/>
          </ac:spMkLst>
        </pc:spChg>
        <pc:spChg chg="mod">
          <ac:chgData name="Li, Shimin" userId="942422ce-aafb-4159-93b9-d78e108d7183" providerId="ADAL" clId="{718F1063-0F75-4255-9975-0B506B6DE822}" dt="2019-08-07T23:04:41.948" v="971" actId="20577"/>
          <ac:spMkLst>
            <pc:docMk/>
            <pc:sldMk cId="2220890431" sldId="271"/>
            <ac:spMk id="25" creationId="{B0316F3A-579B-4281-850F-481229A00DA3}"/>
          </ac:spMkLst>
        </pc:spChg>
        <pc:spChg chg="add mod">
          <ac:chgData name="Li, Shimin" userId="942422ce-aafb-4159-93b9-d78e108d7183" providerId="ADAL" clId="{718F1063-0F75-4255-9975-0B506B6DE822}" dt="2019-08-07T22:58:01.867" v="964" actId="1076"/>
          <ac:spMkLst>
            <pc:docMk/>
            <pc:sldMk cId="2220890431" sldId="271"/>
            <ac:spMk id="26" creationId="{CECFAF5C-3D0E-45D2-A1FB-FDC57BCAC114}"/>
          </ac:spMkLst>
        </pc:spChg>
        <pc:spChg chg="add mod">
          <ac:chgData name="Li, Shimin" userId="942422ce-aafb-4159-93b9-d78e108d7183" providerId="ADAL" clId="{718F1063-0F75-4255-9975-0B506B6DE822}" dt="2019-08-07T23:14:16.562" v="1024" actId="20577"/>
          <ac:spMkLst>
            <pc:docMk/>
            <pc:sldMk cId="2220890431" sldId="271"/>
            <ac:spMk id="51" creationId="{99F7519B-7C40-463B-956D-2649D8824F83}"/>
          </ac:spMkLst>
        </pc:spChg>
        <pc:spChg chg="add mod">
          <ac:chgData name="Li, Shimin" userId="942422ce-aafb-4159-93b9-d78e108d7183" providerId="ADAL" clId="{718F1063-0F75-4255-9975-0B506B6DE822}" dt="2019-08-07T23:14:41.744" v="1026" actId="1076"/>
          <ac:spMkLst>
            <pc:docMk/>
            <pc:sldMk cId="2220890431" sldId="271"/>
            <ac:spMk id="52" creationId="{406FB7F8-FC8D-420A-B204-83CBC188BE89}"/>
          </ac:spMkLst>
        </pc:spChg>
        <pc:grpChg chg="add mod">
          <ac:chgData name="Li, Shimin" userId="942422ce-aafb-4159-93b9-d78e108d7183" providerId="ADAL" clId="{718F1063-0F75-4255-9975-0B506B6DE822}" dt="2019-08-08T19:21:55.414" v="2073" actId="1076"/>
          <ac:grpSpMkLst>
            <pc:docMk/>
            <pc:sldMk cId="2220890431" sldId="271"/>
            <ac:grpSpMk id="4" creationId="{E1FF9BDD-A29D-47DC-B9A7-FCBF31403B18}"/>
          </ac:grpSpMkLst>
        </pc:grpChg>
        <pc:grpChg chg="add mod">
          <ac:chgData name="Li, Shimin" userId="942422ce-aafb-4159-93b9-d78e108d7183" providerId="ADAL" clId="{718F1063-0F75-4255-9975-0B506B6DE822}" dt="2019-08-08T19:21:55.414" v="2073" actId="1076"/>
          <ac:grpSpMkLst>
            <pc:docMk/>
            <pc:sldMk cId="2220890431" sldId="271"/>
            <ac:grpSpMk id="8" creationId="{16C88F64-CCB5-4575-8A4D-38D5873027F8}"/>
          </ac:grpSpMkLst>
        </pc:grpChg>
        <pc:grpChg chg="add mod">
          <ac:chgData name="Li, Shimin" userId="942422ce-aafb-4159-93b9-d78e108d7183" providerId="ADAL" clId="{718F1063-0F75-4255-9975-0B506B6DE822}" dt="2019-08-08T19:21:55.414" v="2073" actId="1076"/>
          <ac:grpSpMkLst>
            <pc:docMk/>
            <pc:sldMk cId="2220890431" sldId="271"/>
            <ac:grpSpMk id="11" creationId="{4A40B853-C9C3-432B-9054-CCD98CE195E7}"/>
          </ac:grpSpMkLst>
        </pc:grpChg>
        <pc:grpChg chg="add mod">
          <ac:chgData name="Li, Shimin" userId="942422ce-aafb-4159-93b9-d78e108d7183" providerId="ADAL" clId="{718F1063-0F75-4255-9975-0B506B6DE822}" dt="2019-08-08T19:21:55.414" v="2073" actId="1076"/>
          <ac:grpSpMkLst>
            <pc:docMk/>
            <pc:sldMk cId="2220890431" sldId="271"/>
            <ac:grpSpMk id="14" creationId="{90D0BE1A-E8F3-4B17-8710-D10F57677864}"/>
          </ac:grpSpMkLst>
        </pc:grpChg>
        <pc:grpChg chg="add del mod">
          <ac:chgData name="Li, Shimin" userId="942422ce-aafb-4159-93b9-d78e108d7183" providerId="ADAL" clId="{718F1063-0F75-4255-9975-0B506B6DE822}" dt="2019-08-07T23:06:43.656" v="986" actId="478"/>
          <ac:grpSpMkLst>
            <pc:docMk/>
            <pc:sldMk cId="2220890431" sldId="271"/>
            <ac:grpSpMk id="17" creationId="{A659EA50-824C-47CC-B51B-BE9DE367E2F3}"/>
          </ac:grpSpMkLst>
        </pc:grpChg>
        <pc:grpChg chg="add mod">
          <ac:chgData name="Li, Shimin" userId="942422ce-aafb-4159-93b9-d78e108d7183" providerId="ADAL" clId="{718F1063-0F75-4255-9975-0B506B6DE822}" dt="2019-08-08T19:21:55.414" v="2073" actId="1076"/>
          <ac:grpSpMkLst>
            <pc:docMk/>
            <pc:sldMk cId="2220890431" sldId="271"/>
            <ac:grpSpMk id="20" creationId="{5D2EC2FF-38BC-45BA-9AC2-C92EB4B4CC8C}"/>
          </ac:grpSpMkLst>
        </pc:grpChg>
        <pc:grpChg chg="add mod">
          <ac:chgData name="Li, Shimin" userId="942422ce-aafb-4159-93b9-d78e108d7183" providerId="ADAL" clId="{718F1063-0F75-4255-9975-0B506B6DE822}" dt="2019-08-08T19:21:55.414" v="2073" actId="1076"/>
          <ac:grpSpMkLst>
            <pc:docMk/>
            <pc:sldMk cId="2220890431" sldId="271"/>
            <ac:grpSpMk id="23" creationId="{EB71D7DD-3A49-4506-AA01-FA503CD14B42}"/>
          </ac:grpSpMkLst>
        </pc:grpChg>
        <pc:grpChg chg="add mod">
          <ac:chgData name="Li, Shimin" userId="942422ce-aafb-4159-93b9-d78e108d7183" providerId="ADAL" clId="{718F1063-0F75-4255-9975-0B506B6DE822}" dt="2019-08-07T23:10:55.645" v="1015" actId="1076"/>
          <ac:grpSpMkLst>
            <pc:docMk/>
            <pc:sldMk cId="2220890431" sldId="271"/>
            <ac:grpSpMk id="27" creationId="{BABFB309-CF86-4F97-958B-6C1073BC6FDF}"/>
          </ac:grpSpMkLst>
        </pc:grpChg>
        <pc:grpChg chg="add mod">
          <ac:chgData name="Li, Shimin" userId="942422ce-aafb-4159-93b9-d78e108d7183" providerId="ADAL" clId="{718F1063-0F75-4255-9975-0B506B6DE822}" dt="2019-08-07T23:10:55.645" v="1015" actId="1076"/>
          <ac:grpSpMkLst>
            <pc:docMk/>
            <pc:sldMk cId="2220890431" sldId="271"/>
            <ac:grpSpMk id="30" creationId="{13929B42-4D16-4D5C-8EEF-2C805BCAA0DA}"/>
          </ac:grpSpMkLst>
        </pc:grpChg>
        <pc:grpChg chg="add mod">
          <ac:chgData name="Li, Shimin" userId="942422ce-aafb-4159-93b9-d78e108d7183" providerId="ADAL" clId="{718F1063-0F75-4255-9975-0B506B6DE822}" dt="2019-08-07T23:10:55.645" v="1015" actId="1076"/>
          <ac:grpSpMkLst>
            <pc:docMk/>
            <pc:sldMk cId="2220890431" sldId="271"/>
            <ac:grpSpMk id="33" creationId="{5D9D4756-CD46-4E73-9412-6CEAEAA622EB}"/>
          </ac:grpSpMkLst>
        </pc:grpChg>
        <pc:grpChg chg="add mod">
          <ac:chgData name="Li, Shimin" userId="942422ce-aafb-4159-93b9-d78e108d7183" providerId="ADAL" clId="{718F1063-0F75-4255-9975-0B506B6DE822}" dt="2019-08-07T23:09:19.450" v="1002" actId="1076"/>
          <ac:grpSpMkLst>
            <pc:docMk/>
            <pc:sldMk cId="2220890431" sldId="271"/>
            <ac:grpSpMk id="37" creationId="{64281BC5-8111-4D21-A49A-4573BFC113A5}"/>
          </ac:grpSpMkLst>
        </pc:grpChg>
        <pc:grpChg chg="add mod">
          <ac:chgData name="Li, Shimin" userId="942422ce-aafb-4159-93b9-d78e108d7183" providerId="ADAL" clId="{718F1063-0F75-4255-9975-0B506B6DE822}" dt="2019-08-07T23:10:02.698" v="1008" actId="1076"/>
          <ac:grpSpMkLst>
            <pc:docMk/>
            <pc:sldMk cId="2220890431" sldId="271"/>
            <ac:grpSpMk id="40" creationId="{C20C4D07-0798-4CA4-84C6-3546C7F5A739}"/>
          </ac:grpSpMkLst>
        </pc:grpChg>
        <pc:grpChg chg="add mod">
          <ac:chgData name="Li, Shimin" userId="942422ce-aafb-4159-93b9-d78e108d7183" providerId="ADAL" clId="{718F1063-0F75-4255-9975-0B506B6DE822}" dt="2019-08-07T23:10:12.016" v="1009" actId="1076"/>
          <ac:grpSpMkLst>
            <pc:docMk/>
            <pc:sldMk cId="2220890431" sldId="271"/>
            <ac:grpSpMk id="43" creationId="{94C4E198-964C-4462-A1D2-78BA6F656937}"/>
          </ac:grpSpMkLst>
        </pc:grpChg>
        <pc:cxnChg chg="add mod">
          <ac:chgData name="Li, Shimin" userId="942422ce-aafb-4159-93b9-d78e108d7183" providerId="ADAL" clId="{718F1063-0F75-4255-9975-0B506B6DE822}" dt="2019-08-08T19:21:55.414" v="2073" actId="1076"/>
          <ac:cxnSpMkLst>
            <pc:docMk/>
            <pc:sldMk cId="2220890431" sldId="271"/>
            <ac:cxnSpMk id="36" creationId="{9C23A3FC-1D02-4F25-8402-A5530C5024DF}"/>
          </ac:cxnSpMkLst>
        </pc:cxnChg>
        <pc:cxnChg chg="add mod">
          <ac:chgData name="Li, Shimin" userId="942422ce-aafb-4159-93b9-d78e108d7183" providerId="ADAL" clId="{718F1063-0F75-4255-9975-0B506B6DE822}" dt="2019-08-08T19:21:55.414" v="2073" actId="1076"/>
          <ac:cxnSpMkLst>
            <pc:docMk/>
            <pc:sldMk cId="2220890431" sldId="271"/>
            <ac:cxnSpMk id="47" creationId="{C479A7D1-57D0-44F3-8327-AB12C5898E83}"/>
          </ac:cxnSpMkLst>
        </pc:cxnChg>
        <pc:cxnChg chg="add mod">
          <ac:chgData name="Li, Shimin" userId="942422ce-aafb-4159-93b9-d78e108d7183" providerId="ADAL" clId="{718F1063-0F75-4255-9975-0B506B6DE822}" dt="2019-08-08T19:21:55.414" v="2073" actId="1076"/>
          <ac:cxnSpMkLst>
            <pc:docMk/>
            <pc:sldMk cId="2220890431" sldId="271"/>
            <ac:cxnSpMk id="53" creationId="{601F32E1-D602-4505-91B9-8C82A91B8918}"/>
          </ac:cxnSpMkLst>
        </pc:cxnChg>
      </pc:sldChg>
      <pc:sldChg chg="addSp delSp modSp add modAnim">
        <pc:chgData name="Li, Shimin" userId="942422ce-aafb-4159-93b9-d78e108d7183" providerId="ADAL" clId="{718F1063-0F75-4255-9975-0B506B6DE822}" dt="2019-08-08T20:04:04.836" v="2372"/>
        <pc:sldMkLst>
          <pc:docMk/>
          <pc:sldMk cId="865517747" sldId="272"/>
        </pc:sldMkLst>
        <pc:spChg chg="mod">
          <ac:chgData name="Li, Shimin" userId="942422ce-aafb-4159-93b9-d78e108d7183" providerId="ADAL" clId="{718F1063-0F75-4255-9975-0B506B6DE822}" dt="2019-08-08T18:46:04.444" v="1425" actId="20577"/>
          <ac:spMkLst>
            <pc:docMk/>
            <pc:sldMk cId="865517747" sldId="272"/>
            <ac:spMk id="2" creationId="{E0DFFC54-11EC-48E6-A288-70B5831C3841}"/>
          </ac:spMkLst>
        </pc:spChg>
        <pc:spChg chg="del">
          <ac:chgData name="Li, Shimin" userId="942422ce-aafb-4159-93b9-d78e108d7183" providerId="ADAL" clId="{718F1063-0F75-4255-9975-0B506B6DE822}" dt="2019-08-08T18:46:13.678" v="1427" actId="478"/>
          <ac:spMkLst>
            <pc:docMk/>
            <pc:sldMk cId="865517747" sldId="272"/>
            <ac:spMk id="3" creationId="{91971309-BDA9-4E6F-8ECD-B3910EF72DD6}"/>
          </ac:spMkLst>
        </pc:spChg>
        <pc:spChg chg="add mod">
          <ac:chgData name="Li, Shimin" userId="942422ce-aafb-4159-93b9-d78e108d7183" providerId="ADAL" clId="{718F1063-0F75-4255-9975-0B506B6DE822}" dt="2019-08-08T18:48:19.584" v="1442" actId="1076"/>
          <ac:spMkLst>
            <pc:docMk/>
            <pc:sldMk cId="865517747" sldId="272"/>
            <ac:spMk id="9" creationId="{558CB672-FA8A-487D-BFC9-EA7D3C7C99DE}"/>
          </ac:spMkLst>
        </pc:spChg>
        <pc:spChg chg="add mod">
          <ac:chgData name="Li, Shimin" userId="942422ce-aafb-4159-93b9-d78e108d7183" providerId="ADAL" clId="{718F1063-0F75-4255-9975-0B506B6DE822}" dt="2019-08-08T18:49:06.445" v="1444" actId="1076"/>
          <ac:spMkLst>
            <pc:docMk/>
            <pc:sldMk cId="865517747" sldId="272"/>
            <ac:spMk id="10" creationId="{2E16B9E7-11A6-4069-9E01-1954E897B1CB}"/>
          </ac:spMkLst>
        </pc:spChg>
        <pc:spChg chg="add mod">
          <ac:chgData name="Li, Shimin" userId="942422ce-aafb-4159-93b9-d78e108d7183" providerId="ADAL" clId="{718F1063-0F75-4255-9975-0B506B6DE822}" dt="2019-08-08T18:49:14.757" v="1448" actId="20577"/>
          <ac:spMkLst>
            <pc:docMk/>
            <pc:sldMk cId="865517747" sldId="272"/>
            <ac:spMk id="11" creationId="{C367378F-4316-4F61-B22C-C31466DADF23}"/>
          </ac:spMkLst>
        </pc:spChg>
        <pc:spChg chg="add mod">
          <ac:chgData name="Li, Shimin" userId="942422ce-aafb-4159-93b9-d78e108d7183" providerId="ADAL" clId="{718F1063-0F75-4255-9975-0B506B6DE822}" dt="2019-08-08T18:50:32.055" v="1457" actId="1076"/>
          <ac:spMkLst>
            <pc:docMk/>
            <pc:sldMk cId="865517747" sldId="272"/>
            <ac:spMk id="14" creationId="{D3660A91-B36D-4E4D-A78F-CC626A90D287}"/>
          </ac:spMkLst>
        </pc:spChg>
        <pc:spChg chg="add mod">
          <ac:chgData name="Li, Shimin" userId="942422ce-aafb-4159-93b9-d78e108d7183" providerId="ADAL" clId="{718F1063-0F75-4255-9975-0B506B6DE822}" dt="2019-08-08T20:03:54.666" v="2371" actId="1076"/>
          <ac:spMkLst>
            <pc:docMk/>
            <pc:sldMk cId="865517747" sldId="272"/>
            <ac:spMk id="17" creationId="{07F9310C-11F3-4FE2-8D8F-FA54D566A00B}"/>
          </ac:spMkLst>
        </pc:spChg>
        <pc:cxnChg chg="add mod">
          <ac:chgData name="Li, Shimin" userId="942422ce-aafb-4159-93b9-d78e108d7183" providerId="ADAL" clId="{718F1063-0F75-4255-9975-0B506B6DE822}" dt="2019-08-08T18:48:19.584" v="1442" actId="1076"/>
          <ac:cxnSpMkLst>
            <pc:docMk/>
            <pc:sldMk cId="865517747" sldId="272"/>
            <ac:cxnSpMk id="4" creationId="{8DA0D873-CFBD-449F-8C7D-3BE58F596E52}"/>
          </ac:cxnSpMkLst>
        </pc:cxnChg>
        <pc:cxnChg chg="add mod">
          <ac:chgData name="Li, Shimin" userId="942422ce-aafb-4159-93b9-d78e108d7183" providerId="ADAL" clId="{718F1063-0F75-4255-9975-0B506B6DE822}" dt="2019-08-08T18:48:19.584" v="1442" actId="1076"/>
          <ac:cxnSpMkLst>
            <pc:docMk/>
            <pc:sldMk cId="865517747" sldId="272"/>
            <ac:cxnSpMk id="5" creationId="{B1A586C5-CD47-48E3-8531-88062A990E48}"/>
          </ac:cxnSpMkLst>
        </pc:cxnChg>
        <pc:cxnChg chg="add mod">
          <ac:chgData name="Li, Shimin" userId="942422ce-aafb-4159-93b9-d78e108d7183" providerId="ADAL" clId="{718F1063-0F75-4255-9975-0B506B6DE822}" dt="2019-08-08T18:48:19.584" v="1442" actId="1076"/>
          <ac:cxnSpMkLst>
            <pc:docMk/>
            <pc:sldMk cId="865517747" sldId="272"/>
            <ac:cxnSpMk id="7" creationId="{076686AC-7365-422C-9A8E-83E67E0E4C23}"/>
          </ac:cxnSpMkLst>
        </pc:cxnChg>
        <pc:cxnChg chg="add mod">
          <ac:chgData name="Li, Shimin" userId="942422ce-aafb-4159-93b9-d78e108d7183" providerId="ADAL" clId="{718F1063-0F75-4255-9975-0B506B6DE822}" dt="2019-08-08T18:50:16.847" v="1452" actId="1076"/>
          <ac:cxnSpMkLst>
            <pc:docMk/>
            <pc:sldMk cId="865517747" sldId="272"/>
            <ac:cxnSpMk id="12" creationId="{076EC33B-FAE4-4474-9280-B61698C7824D}"/>
          </ac:cxnSpMkLst>
        </pc:cxnChg>
        <pc:cxnChg chg="add mod">
          <ac:chgData name="Li, Shimin" userId="942422ce-aafb-4159-93b9-d78e108d7183" providerId="ADAL" clId="{718F1063-0F75-4255-9975-0B506B6DE822}" dt="2019-08-08T18:52:59.066" v="1473" actId="1076"/>
          <ac:cxnSpMkLst>
            <pc:docMk/>
            <pc:sldMk cId="865517747" sldId="272"/>
            <ac:cxnSpMk id="13" creationId="{F2D314F6-CF7C-42B4-939E-59F715F3984B}"/>
          </ac:cxnSpMkLst>
        </pc:cxnChg>
        <pc:cxnChg chg="add mod">
          <ac:chgData name="Li, Shimin" userId="942422ce-aafb-4159-93b9-d78e108d7183" providerId="ADAL" clId="{718F1063-0F75-4255-9975-0B506B6DE822}" dt="2019-08-08T18:50:46.227" v="1459" actId="1076"/>
          <ac:cxnSpMkLst>
            <pc:docMk/>
            <pc:sldMk cId="865517747" sldId="272"/>
            <ac:cxnSpMk id="15" creationId="{A4F981DC-9893-423E-B580-BAAEE8BF8AAB}"/>
          </ac:cxnSpMkLst>
        </pc:cxnChg>
        <pc:cxnChg chg="add mod">
          <ac:chgData name="Li, Shimin" userId="942422ce-aafb-4159-93b9-d78e108d7183" providerId="ADAL" clId="{718F1063-0F75-4255-9975-0B506B6DE822}" dt="2019-08-08T20:03:54.666" v="2371" actId="1076"/>
          <ac:cxnSpMkLst>
            <pc:docMk/>
            <pc:sldMk cId="865517747" sldId="272"/>
            <ac:cxnSpMk id="16" creationId="{E65C6FD2-BD2D-4F3A-88C3-EDD94954FE78}"/>
          </ac:cxnSpMkLst>
        </pc:cxnChg>
      </pc:sldChg>
      <pc:sldChg chg="addSp delSp modSp add modAnim">
        <pc:chgData name="Li, Shimin" userId="942422ce-aafb-4159-93b9-d78e108d7183" providerId="ADAL" clId="{718F1063-0F75-4255-9975-0B506B6DE822}" dt="2019-08-08T20:04:18.923" v="2373"/>
        <pc:sldMkLst>
          <pc:docMk/>
          <pc:sldMk cId="1885094345" sldId="273"/>
        </pc:sldMkLst>
        <pc:spChg chg="mod">
          <ac:chgData name="Li, Shimin" userId="942422ce-aafb-4159-93b9-d78e108d7183" providerId="ADAL" clId="{718F1063-0F75-4255-9975-0B506B6DE822}" dt="2019-08-08T18:54:12.004" v="1488" actId="20577"/>
          <ac:spMkLst>
            <pc:docMk/>
            <pc:sldMk cId="1885094345" sldId="273"/>
            <ac:spMk id="2" creationId="{E0DFFC54-11EC-48E6-A288-70B5831C3841}"/>
          </ac:spMkLst>
        </pc:spChg>
        <pc:spChg chg="del">
          <ac:chgData name="Li, Shimin" userId="942422ce-aafb-4159-93b9-d78e108d7183" providerId="ADAL" clId="{718F1063-0F75-4255-9975-0B506B6DE822}" dt="2019-08-08T18:51:28.074" v="1463" actId="478"/>
          <ac:spMkLst>
            <pc:docMk/>
            <pc:sldMk cId="1885094345" sldId="273"/>
            <ac:spMk id="9" creationId="{558CB672-FA8A-487D-BFC9-EA7D3C7C99DE}"/>
          </ac:spMkLst>
        </pc:spChg>
        <pc:spChg chg="mod">
          <ac:chgData name="Li, Shimin" userId="942422ce-aafb-4159-93b9-d78e108d7183" providerId="ADAL" clId="{718F1063-0F75-4255-9975-0B506B6DE822}" dt="2019-08-08T18:53:30.272" v="1477" actId="1076"/>
          <ac:spMkLst>
            <pc:docMk/>
            <pc:sldMk cId="1885094345" sldId="273"/>
            <ac:spMk id="10" creationId="{2E16B9E7-11A6-4069-9E01-1954E897B1CB}"/>
          </ac:spMkLst>
        </pc:spChg>
        <pc:spChg chg="mod">
          <ac:chgData name="Li, Shimin" userId="942422ce-aafb-4159-93b9-d78e108d7183" providerId="ADAL" clId="{718F1063-0F75-4255-9975-0B506B6DE822}" dt="2019-08-08T18:51:38.604" v="1465" actId="1076"/>
          <ac:spMkLst>
            <pc:docMk/>
            <pc:sldMk cId="1885094345" sldId="273"/>
            <ac:spMk id="11" creationId="{C367378F-4316-4F61-B22C-C31466DADF23}"/>
          </ac:spMkLst>
        </pc:spChg>
        <pc:spChg chg="del">
          <ac:chgData name="Li, Shimin" userId="942422ce-aafb-4159-93b9-d78e108d7183" providerId="ADAL" clId="{718F1063-0F75-4255-9975-0B506B6DE822}" dt="2019-08-08T18:51:31.811" v="1464" actId="478"/>
          <ac:spMkLst>
            <pc:docMk/>
            <pc:sldMk cId="1885094345" sldId="273"/>
            <ac:spMk id="14" creationId="{D3660A91-B36D-4E4D-A78F-CC626A90D287}"/>
          </ac:spMkLst>
        </pc:spChg>
        <pc:spChg chg="del">
          <ac:chgData name="Li, Shimin" userId="942422ce-aafb-4159-93b9-d78e108d7183" providerId="ADAL" clId="{718F1063-0F75-4255-9975-0B506B6DE822}" dt="2019-08-08T18:51:28.074" v="1463" actId="478"/>
          <ac:spMkLst>
            <pc:docMk/>
            <pc:sldMk cId="1885094345" sldId="273"/>
            <ac:spMk id="17" creationId="{07F9310C-11F3-4FE2-8D8F-FA54D566A00B}"/>
          </ac:spMkLst>
        </pc:spChg>
        <pc:spChg chg="add mod">
          <ac:chgData name="Li, Shimin" userId="942422ce-aafb-4159-93b9-d78e108d7183" providerId="ADAL" clId="{718F1063-0F75-4255-9975-0B506B6DE822}" dt="2019-08-08T18:51:54.004" v="1468" actId="20577"/>
          <ac:spMkLst>
            <pc:docMk/>
            <pc:sldMk cId="1885094345" sldId="273"/>
            <ac:spMk id="18" creationId="{072151BE-68B0-4E08-8DD4-83DDC47B27D9}"/>
          </ac:spMkLst>
        </pc:spChg>
        <pc:spChg chg="add mod">
          <ac:chgData name="Li, Shimin" userId="942422ce-aafb-4159-93b9-d78e108d7183" providerId="ADAL" clId="{718F1063-0F75-4255-9975-0B506B6DE822}" dt="2019-08-08T18:53:30.272" v="1477" actId="1076"/>
          <ac:spMkLst>
            <pc:docMk/>
            <pc:sldMk cId="1885094345" sldId="273"/>
            <ac:spMk id="19" creationId="{1D36BD5E-3E0D-493C-B164-4C6227B72550}"/>
          </ac:spMkLst>
        </pc:spChg>
        <pc:cxnChg chg="mod">
          <ac:chgData name="Li, Shimin" userId="942422ce-aafb-4159-93b9-d78e108d7183" providerId="ADAL" clId="{718F1063-0F75-4255-9975-0B506B6DE822}" dt="2019-08-08T18:51:38.604" v="1465" actId="1076"/>
          <ac:cxnSpMkLst>
            <pc:docMk/>
            <pc:sldMk cId="1885094345" sldId="273"/>
            <ac:cxnSpMk id="4" creationId="{8DA0D873-CFBD-449F-8C7D-3BE58F596E52}"/>
          </ac:cxnSpMkLst>
        </pc:cxnChg>
        <pc:cxnChg chg="mod">
          <ac:chgData name="Li, Shimin" userId="942422ce-aafb-4159-93b9-d78e108d7183" providerId="ADAL" clId="{718F1063-0F75-4255-9975-0B506B6DE822}" dt="2019-08-08T18:53:30.272" v="1477" actId="1076"/>
          <ac:cxnSpMkLst>
            <pc:docMk/>
            <pc:sldMk cId="1885094345" sldId="273"/>
            <ac:cxnSpMk id="5" creationId="{B1A586C5-CD47-48E3-8531-88062A990E48}"/>
          </ac:cxnSpMkLst>
        </pc:cxnChg>
        <pc:cxnChg chg="del">
          <ac:chgData name="Li, Shimin" userId="942422ce-aafb-4159-93b9-d78e108d7183" providerId="ADAL" clId="{718F1063-0F75-4255-9975-0B506B6DE822}" dt="2019-08-08T18:51:28.074" v="1463" actId="478"/>
          <ac:cxnSpMkLst>
            <pc:docMk/>
            <pc:sldMk cId="1885094345" sldId="273"/>
            <ac:cxnSpMk id="7" creationId="{076686AC-7365-422C-9A8E-83E67E0E4C23}"/>
          </ac:cxnSpMkLst>
        </pc:cxnChg>
        <pc:cxnChg chg="del">
          <ac:chgData name="Li, Shimin" userId="942422ce-aafb-4159-93b9-d78e108d7183" providerId="ADAL" clId="{718F1063-0F75-4255-9975-0B506B6DE822}" dt="2019-08-08T18:51:31.811" v="1464" actId="478"/>
          <ac:cxnSpMkLst>
            <pc:docMk/>
            <pc:sldMk cId="1885094345" sldId="273"/>
            <ac:cxnSpMk id="12" creationId="{076EC33B-FAE4-4474-9280-B61698C7824D}"/>
          </ac:cxnSpMkLst>
        </pc:cxnChg>
        <pc:cxnChg chg="del">
          <ac:chgData name="Li, Shimin" userId="942422ce-aafb-4159-93b9-d78e108d7183" providerId="ADAL" clId="{718F1063-0F75-4255-9975-0B506B6DE822}" dt="2019-08-08T18:51:31.811" v="1464" actId="478"/>
          <ac:cxnSpMkLst>
            <pc:docMk/>
            <pc:sldMk cId="1885094345" sldId="273"/>
            <ac:cxnSpMk id="13" creationId="{F2D314F6-CF7C-42B4-939E-59F715F3984B}"/>
          </ac:cxnSpMkLst>
        </pc:cxnChg>
        <pc:cxnChg chg="del">
          <ac:chgData name="Li, Shimin" userId="942422ce-aafb-4159-93b9-d78e108d7183" providerId="ADAL" clId="{718F1063-0F75-4255-9975-0B506B6DE822}" dt="2019-08-08T18:51:28.074" v="1463" actId="478"/>
          <ac:cxnSpMkLst>
            <pc:docMk/>
            <pc:sldMk cId="1885094345" sldId="273"/>
            <ac:cxnSpMk id="15" creationId="{A4F981DC-9893-423E-B580-BAAEE8BF8AAB}"/>
          </ac:cxnSpMkLst>
        </pc:cxnChg>
        <pc:cxnChg chg="del">
          <ac:chgData name="Li, Shimin" userId="942422ce-aafb-4159-93b9-d78e108d7183" providerId="ADAL" clId="{718F1063-0F75-4255-9975-0B506B6DE822}" dt="2019-08-08T18:51:28.074" v="1463" actId="478"/>
          <ac:cxnSpMkLst>
            <pc:docMk/>
            <pc:sldMk cId="1885094345" sldId="273"/>
            <ac:cxnSpMk id="16" creationId="{E65C6FD2-BD2D-4F3A-88C3-EDD94954FE78}"/>
          </ac:cxnSpMkLst>
        </pc:cxnChg>
        <pc:cxnChg chg="add mod">
          <ac:chgData name="Li, Shimin" userId="942422ce-aafb-4159-93b9-d78e108d7183" providerId="ADAL" clId="{718F1063-0F75-4255-9975-0B506B6DE822}" dt="2019-08-08T18:53:50.867" v="1479" actId="14100"/>
          <ac:cxnSpMkLst>
            <pc:docMk/>
            <pc:sldMk cId="1885094345" sldId="273"/>
            <ac:cxnSpMk id="20" creationId="{B7005569-8A78-4065-86EC-6E4FA6B85385}"/>
          </ac:cxnSpMkLst>
        </pc:cxnChg>
        <pc:cxnChg chg="add mod">
          <ac:chgData name="Li, Shimin" userId="942422ce-aafb-4159-93b9-d78e108d7183" providerId="ADAL" clId="{718F1063-0F75-4255-9975-0B506B6DE822}" dt="2019-08-08T18:53:56.160" v="1480" actId="14100"/>
          <ac:cxnSpMkLst>
            <pc:docMk/>
            <pc:sldMk cId="1885094345" sldId="273"/>
            <ac:cxnSpMk id="21" creationId="{C2D9FDD2-EE98-41FF-867C-4DCEE9FD978E}"/>
          </ac:cxnSpMkLst>
        </pc:cxnChg>
      </pc:sldChg>
      <pc:sldChg chg="addSp delSp modSp add modAnim">
        <pc:chgData name="Li, Shimin" userId="942422ce-aafb-4159-93b9-d78e108d7183" providerId="ADAL" clId="{718F1063-0F75-4255-9975-0B506B6DE822}" dt="2019-08-08T20:05:11.522" v="2376"/>
        <pc:sldMkLst>
          <pc:docMk/>
          <pc:sldMk cId="3071315726" sldId="274"/>
        </pc:sldMkLst>
        <pc:spChg chg="mod">
          <ac:chgData name="Li, Shimin" userId="942422ce-aafb-4159-93b9-d78e108d7183" providerId="ADAL" clId="{718F1063-0F75-4255-9975-0B506B6DE822}" dt="2019-08-08T18:56:04.538" v="1495" actId="20577"/>
          <ac:spMkLst>
            <pc:docMk/>
            <pc:sldMk cId="3071315726" sldId="274"/>
            <ac:spMk id="2" creationId="{E0DFFC54-11EC-48E6-A288-70B5831C3841}"/>
          </ac:spMkLst>
        </pc:spChg>
        <pc:spChg chg="mod">
          <ac:chgData name="Li, Shimin" userId="942422ce-aafb-4159-93b9-d78e108d7183" providerId="ADAL" clId="{718F1063-0F75-4255-9975-0B506B6DE822}" dt="2019-08-08T18:59:55.926" v="1545" actId="1076"/>
          <ac:spMkLst>
            <pc:docMk/>
            <pc:sldMk cId="3071315726" sldId="274"/>
            <ac:spMk id="10" creationId="{2E16B9E7-11A6-4069-9E01-1954E897B1CB}"/>
          </ac:spMkLst>
        </pc:spChg>
        <pc:spChg chg="mod">
          <ac:chgData name="Li, Shimin" userId="942422ce-aafb-4159-93b9-d78e108d7183" providerId="ADAL" clId="{718F1063-0F75-4255-9975-0B506B6DE822}" dt="2019-08-08T18:59:55.926" v="1545" actId="1076"/>
          <ac:spMkLst>
            <pc:docMk/>
            <pc:sldMk cId="3071315726" sldId="274"/>
            <ac:spMk id="11" creationId="{C367378F-4316-4F61-B22C-C31466DADF23}"/>
          </ac:spMkLst>
        </pc:spChg>
        <pc:spChg chg="add mod">
          <ac:chgData name="Li, Shimin" userId="942422ce-aafb-4159-93b9-d78e108d7183" providerId="ADAL" clId="{718F1063-0F75-4255-9975-0B506B6DE822}" dt="2019-08-08T18:59:55.926" v="1545" actId="1076"/>
          <ac:spMkLst>
            <pc:docMk/>
            <pc:sldMk cId="3071315726" sldId="274"/>
            <ac:spMk id="14" creationId="{B4C7CD7D-8037-44DF-BCFC-0007A1637E86}"/>
          </ac:spMkLst>
        </pc:spChg>
        <pc:spChg chg="mod">
          <ac:chgData name="Li, Shimin" userId="942422ce-aafb-4159-93b9-d78e108d7183" providerId="ADAL" clId="{718F1063-0F75-4255-9975-0B506B6DE822}" dt="2019-08-08T18:59:45.027" v="1544" actId="1076"/>
          <ac:spMkLst>
            <pc:docMk/>
            <pc:sldMk cId="3071315726" sldId="274"/>
            <ac:spMk id="18" creationId="{072151BE-68B0-4E08-8DD4-83DDC47B27D9}"/>
          </ac:spMkLst>
        </pc:spChg>
        <pc:spChg chg="del mod">
          <ac:chgData name="Li, Shimin" userId="942422ce-aafb-4159-93b9-d78e108d7183" providerId="ADAL" clId="{718F1063-0F75-4255-9975-0B506B6DE822}" dt="2019-08-08T18:57:12.008" v="1509"/>
          <ac:spMkLst>
            <pc:docMk/>
            <pc:sldMk cId="3071315726" sldId="274"/>
            <ac:spMk id="19" creationId="{1D36BD5E-3E0D-493C-B164-4C6227B72550}"/>
          </ac:spMkLst>
        </pc:spChg>
        <pc:cxnChg chg="mod">
          <ac:chgData name="Li, Shimin" userId="942422ce-aafb-4159-93b9-d78e108d7183" providerId="ADAL" clId="{718F1063-0F75-4255-9975-0B506B6DE822}" dt="2019-08-08T18:59:55.926" v="1545" actId="1076"/>
          <ac:cxnSpMkLst>
            <pc:docMk/>
            <pc:sldMk cId="3071315726" sldId="274"/>
            <ac:cxnSpMk id="4" creationId="{8DA0D873-CFBD-449F-8C7D-3BE58F596E52}"/>
          </ac:cxnSpMkLst>
        </pc:cxnChg>
        <pc:cxnChg chg="mod">
          <ac:chgData name="Li, Shimin" userId="942422ce-aafb-4159-93b9-d78e108d7183" providerId="ADAL" clId="{718F1063-0F75-4255-9975-0B506B6DE822}" dt="2019-08-08T18:59:55.926" v="1545" actId="1076"/>
          <ac:cxnSpMkLst>
            <pc:docMk/>
            <pc:sldMk cId="3071315726" sldId="274"/>
            <ac:cxnSpMk id="5" creationId="{B1A586C5-CD47-48E3-8531-88062A990E48}"/>
          </ac:cxnSpMkLst>
        </pc:cxnChg>
        <pc:cxnChg chg="add mod">
          <ac:chgData name="Li, Shimin" userId="942422ce-aafb-4159-93b9-d78e108d7183" providerId="ADAL" clId="{718F1063-0F75-4255-9975-0B506B6DE822}" dt="2019-08-08T18:59:55.926" v="1545" actId="1076"/>
          <ac:cxnSpMkLst>
            <pc:docMk/>
            <pc:sldMk cId="3071315726" sldId="274"/>
            <ac:cxnSpMk id="12" creationId="{83CB623C-DAE5-4993-8DF2-78F61DCFD1C5}"/>
          </ac:cxnSpMkLst>
        </pc:cxnChg>
        <pc:cxnChg chg="add mod">
          <ac:chgData name="Li, Shimin" userId="942422ce-aafb-4159-93b9-d78e108d7183" providerId="ADAL" clId="{718F1063-0F75-4255-9975-0B506B6DE822}" dt="2019-08-08T18:59:55.926" v="1545" actId="1076"/>
          <ac:cxnSpMkLst>
            <pc:docMk/>
            <pc:sldMk cId="3071315726" sldId="274"/>
            <ac:cxnSpMk id="13" creationId="{1FABB629-272B-412D-8D53-A7A812BC033C}"/>
          </ac:cxnSpMkLst>
        </pc:cxnChg>
        <pc:cxnChg chg="del">
          <ac:chgData name="Li, Shimin" userId="942422ce-aafb-4159-93b9-d78e108d7183" providerId="ADAL" clId="{718F1063-0F75-4255-9975-0B506B6DE822}" dt="2019-08-08T18:58:41.915" v="1539" actId="478"/>
          <ac:cxnSpMkLst>
            <pc:docMk/>
            <pc:sldMk cId="3071315726" sldId="274"/>
            <ac:cxnSpMk id="20" creationId="{B7005569-8A78-4065-86EC-6E4FA6B85385}"/>
          </ac:cxnSpMkLst>
        </pc:cxnChg>
        <pc:cxnChg chg="mod">
          <ac:chgData name="Li, Shimin" userId="942422ce-aafb-4159-93b9-d78e108d7183" providerId="ADAL" clId="{718F1063-0F75-4255-9975-0B506B6DE822}" dt="2019-08-08T18:59:55.926" v="1545" actId="1076"/>
          <ac:cxnSpMkLst>
            <pc:docMk/>
            <pc:sldMk cId="3071315726" sldId="274"/>
            <ac:cxnSpMk id="21" creationId="{C2D9FDD2-EE98-41FF-867C-4DCEE9FD978E}"/>
          </ac:cxnSpMkLst>
        </pc:cxnChg>
      </pc:sldChg>
      <pc:sldChg chg="addSp modSp add modAnim">
        <pc:chgData name="Li, Shimin" userId="942422ce-aafb-4159-93b9-d78e108d7183" providerId="ADAL" clId="{718F1063-0F75-4255-9975-0B506B6DE822}" dt="2019-08-08T20:05:49.133" v="2379"/>
        <pc:sldMkLst>
          <pc:docMk/>
          <pc:sldMk cId="54457026" sldId="275"/>
        </pc:sldMkLst>
        <pc:spChg chg="mod">
          <ac:chgData name="Li, Shimin" userId="942422ce-aafb-4159-93b9-d78e108d7183" providerId="ADAL" clId="{718F1063-0F75-4255-9975-0B506B6DE822}" dt="2019-08-08T19:02:20.258" v="1558" actId="20577"/>
          <ac:spMkLst>
            <pc:docMk/>
            <pc:sldMk cId="54457026" sldId="275"/>
            <ac:spMk id="2" creationId="{E0DFFC54-11EC-48E6-A288-70B5831C3841}"/>
          </ac:spMkLst>
        </pc:spChg>
        <pc:spChg chg="add mod">
          <ac:chgData name="Li, Shimin" userId="942422ce-aafb-4159-93b9-d78e108d7183" providerId="ADAL" clId="{718F1063-0F75-4255-9975-0B506B6DE822}" dt="2019-08-08T19:07:16.003" v="1611" actId="1076"/>
          <ac:spMkLst>
            <pc:docMk/>
            <pc:sldMk cId="54457026" sldId="275"/>
            <ac:spMk id="7" creationId="{B34ACC20-FA71-4160-9142-35E313B1007E}"/>
          </ac:spMkLst>
        </pc:spChg>
        <pc:spChg chg="add mod">
          <ac:chgData name="Li, Shimin" userId="942422ce-aafb-4159-93b9-d78e108d7183" providerId="ADAL" clId="{718F1063-0F75-4255-9975-0B506B6DE822}" dt="2019-08-08T19:07:21.396" v="1612" actId="1076"/>
          <ac:spMkLst>
            <pc:docMk/>
            <pc:sldMk cId="54457026" sldId="275"/>
            <ac:spMk id="8" creationId="{417317CD-E8EE-415A-B520-83D9BE42C5C2}"/>
          </ac:spMkLst>
        </pc:spChg>
        <pc:spChg chg="mod">
          <ac:chgData name="Li, Shimin" userId="942422ce-aafb-4159-93b9-d78e108d7183" providerId="ADAL" clId="{718F1063-0F75-4255-9975-0B506B6DE822}" dt="2019-08-08T19:01:06.648" v="1553" actId="1076"/>
          <ac:spMkLst>
            <pc:docMk/>
            <pc:sldMk cId="54457026" sldId="275"/>
            <ac:spMk id="10" creationId="{2E16B9E7-11A6-4069-9E01-1954E897B1CB}"/>
          </ac:spMkLst>
        </pc:spChg>
        <pc:spChg chg="mod">
          <ac:chgData name="Li, Shimin" userId="942422ce-aafb-4159-93b9-d78e108d7183" providerId="ADAL" clId="{718F1063-0F75-4255-9975-0B506B6DE822}" dt="2019-08-08T19:01:06.648" v="1553" actId="1076"/>
          <ac:spMkLst>
            <pc:docMk/>
            <pc:sldMk cId="54457026" sldId="275"/>
            <ac:spMk id="11" creationId="{C367378F-4316-4F61-B22C-C31466DADF23}"/>
          </ac:spMkLst>
        </pc:spChg>
        <pc:spChg chg="add mod">
          <ac:chgData name="Li, Shimin" userId="942422ce-aafb-4159-93b9-d78e108d7183" providerId="ADAL" clId="{718F1063-0F75-4255-9975-0B506B6DE822}" dt="2019-08-08T19:01:25.947" v="1555" actId="1076"/>
          <ac:spMkLst>
            <pc:docMk/>
            <pc:sldMk cId="54457026" sldId="275"/>
            <ac:spMk id="14" creationId="{857459C6-181B-467D-8CD8-117F0F6B1FF7}"/>
          </ac:spMkLst>
        </pc:spChg>
        <pc:spChg chg="mod">
          <ac:chgData name="Li, Shimin" userId="942422ce-aafb-4159-93b9-d78e108d7183" providerId="ADAL" clId="{718F1063-0F75-4255-9975-0B506B6DE822}" dt="2019-08-08T19:00:58.148" v="1552" actId="1076"/>
          <ac:spMkLst>
            <pc:docMk/>
            <pc:sldMk cId="54457026" sldId="275"/>
            <ac:spMk id="18" creationId="{072151BE-68B0-4E08-8DD4-83DDC47B27D9}"/>
          </ac:spMkLst>
        </pc:spChg>
        <pc:cxnChg chg="mod">
          <ac:chgData name="Li, Shimin" userId="942422ce-aafb-4159-93b9-d78e108d7183" providerId="ADAL" clId="{718F1063-0F75-4255-9975-0B506B6DE822}" dt="2019-08-08T19:01:06.648" v="1553" actId="1076"/>
          <ac:cxnSpMkLst>
            <pc:docMk/>
            <pc:sldMk cId="54457026" sldId="275"/>
            <ac:cxnSpMk id="4" creationId="{8DA0D873-CFBD-449F-8C7D-3BE58F596E52}"/>
          </ac:cxnSpMkLst>
        </pc:cxnChg>
        <pc:cxnChg chg="mod">
          <ac:chgData name="Li, Shimin" userId="942422ce-aafb-4159-93b9-d78e108d7183" providerId="ADAL" clId="{718F1063-0F75-4255-9975-0B506B6DE822}" dt="2019-08-08T19:01:06.648" v="1553" actId="1076"/>
          <ac:cxnSpMkLst>
            <pc:docMk/>
            <pc:sldMk cId="54457026" sldId="275"/>
            <ac:cxnSpMk id="5" creationId="{B1A586C5-CD47-48E3-8531-88062A990E48}"/>
          </ac:cxnSpMkLst>
        </pc:cxnChg>
        <pc:cxnChg chg="add mod">
          <ac:chgData name="Li, Shimin" userId="942422ce-aafb-4159-93b9-d78e108d7183" providerId="ADAL" clId="{718F1063-0F75-4255-9975-0B506B6DE822}" dt="2019-08-08T19:01:25.947" v="1555" actId="1076"/>
          <ac:cxnSpMkLst>
            <pc:docMk/>
            <pc:sldMk cId="54457026" sldId="275"/>
            <ac:cxnSpMk id="12" creationId="{DA8C9295-C5F9-4EA6-8940-E728FBF44C51}"/>
          </ac:cxnSpMkLst>
        </pc:cxnChg>
        <pc:cxnChg chg="add mod">
          <ac:chgData name="Li, Shimin" userId="942422ce-aafb-4159-93b9-d78e108d7183" providerId="ADAL" clId="{718F1063-0F75-4255-9975-0B506B6DE822}" dt="2019-08-08T19:01:25.947" v="1555" actId="1076"/>
          <ac:cxnSpMkLst>
            <pc:docMk/>
            <pc:sldMk cId="54457026" sldId="275"/>
            <ac:cxnSpMk id="13" creationId="{DD4624D0-CAD1-461E-A838-B9FF5F7FDCF0}"/>
          </ac:cxnSpMkLst>
        </pc:cxnChg>
        <pc:cxnChg chg="mod">
          <ac:chgData name="Li, Shimin" userId="942422ce-aafb-4159-93b9-d78e108d7183" providerId="ADAL" clId="{718F1063-0F75-4255-9975-0B506B6DE822}" dt="2019-08-08T19:01:29.848" v="1556" actId="14100"/>
          <ac:cxnSpMkLst>
            <pc:docMk/>
            <pc:sldMk cId="54457026" sldId="275"/>
            <ac:cxnSpMk id="20" creationId="{B7005569-8A78-4065-86EC-6E4FA6B85385}"/>
          </ac:cxnSpMkLst>
        </pc:cxnChg>
        <pc:cxnChg chg="mod">
          <ac:chgData name="Li, Shimin" userId="942422ce-aafb-4159-93b9-d78e108d7183" providerId="ADAL" clId="{718F1063-0F75-4255-9975-0B506B6DE822}" dt="2019-08-08T19:01:34.115" v="1557" actId="14100"/>
          <ac:cxnSpMkLst>
            <pc:docMk/>
            <pc:sldMk cId="54457026" sldId="275"/>
            <ac:cxnSpMk id="21" creationId="{C2D9FDD2-EE98-41FF-867C-4DCEE9FD978E}"/>
          </ac:cxnSpMkLst>
        </pc:cxnChg>
      </pc:sldChg>
      <pc:sldChg chg="delSp modSp add modAnim">
        <pc:chgData name="Li, Shimin" userId="942422ce-aafb-4159-93b9-d78e108d7183" providerId="ADAL" clId="{718F1063-0F75-4255-9975-0B506B6DE822}" dt="2019-08-08T20:06:11.570" v="2382"/>
        <pc:sldMkLst>
          <pc:docMk/>
          <pc:sldMk cId="193038452" sldId="276"/>
        </pc:sldMkLst>
        <pc:spChg chg="mod">
          <ac:chgData name="Li, Shimin" userId="942422ce-aafb-4159-93b9-d78e108d7183" providerId="ADAL" clId="{718F1063-0F75-4255-9975-0B506B6DE822}" dt="2019-08-08T19:02:52.101" v="1560" actId="20577"/>
          <ac:spMkLst>
            <pc:docMk/>
            <pc:sldMk cId="193038452" sldId="276"/>
            <ac:spMk id="2" creationId="{E0DFFC54-11EC-48E6-A288-70B5831C3841}"/>
          </ac:spMkLst>
        </pc:spChg>
        <pc:spChg chg="mod">
          <ac:chgData name="Li, Shimin" userId="942422ce-aafb-4159-93b9-d78e108d7183" providerId="ADAL" clId="{718F1063-0F75-4255-9975-0B506B6DE822}" dt="2019-08-08T19:08:51.702" v="1619" actId="1076"/>
          <ac:spMkLst>
            <pc:docMk/>
            <pc:sldMk cId="193038452" sldId="276"/>
            <ac:spMk id="14" creationId="{857459C6-181B-467D-8CD8-117F0F6B1FF7}"/>
          </ac:spMkLst>
        </pc:spChg>
        <pc:spChg chg="mod">
          <ac:chgData name="Li, Shimin" userId="942422ce-aafb-4159-93b9-d78e108d7183" providerId="ADAL" clId="{718F1063-0F75-4255-9975-0B506B6DE822}" dt="2019-08-08T19:08:29.590" v="1617" actId="20578"/>
          <ac:spMkLst>
            <pc:docMk/>
            <pc:sldMk cId="193038452" sldId="276"/>
            <ac:spMk id="18" creationId="{072151BE-68B0-4E08-8DD4-83DDC47B27D9}"/>
          </ac:spMkLst>
        </pc:spChg>
        <pc:cxnChg chg="mod">
          <ac:chgData name="Li, Shimin" userId="942422ce-aafb-4159-93b9-d78e108d7183" providerId="ADAL" clId="{718F1063-0F75-4255-9975-0B506B6DE822}" dt="2019-08-08T19:08:51.702" v="1619" actId="1076"/>
          <ac:cxnSpMkLst>
            <pc:docMk/>
            <pc:sldMk cId="193038452" sldId="276"/>
            <ac:cxnSpMk id="12" creationId="{DA8C9295-C5F9-4EA6-8940-E728FBF44C51}"/>
          </ac:cxnSpMkLst>
        </pc:cxnChg>
        <pc:cxnChg chg="mod">
          <ac:chgData name="Li, Shimin" userId="942422ce-aafb-4159-93b9-d78e108d7183" providerId="ADAL" clId="{718F1063-0F75-4255-9975-0B506B6DE822}" dt="2019-08-08T19:08:51.702" v="1619" actId="1076"/>
          <ac:cxnSpMkLst>
            <pc:docMk/>
            <pc:sldMk cId="193038452" sldId="276"/>
            <ac:cxnSpMk id="13" creationId="{DD4624D0-CAD1-461E-A838-B9FF5F7FDCF0}"/>
          </ac:cxnSpMkLst>
        </pc:cxnChg>
        <pc:cxnChg chg="mod">
          <ac:chgData name="Li, Shimin" userId="942422ce-aafb-4159-93b9-d78e108d7183" providerId="ADAL" clId="{718F1063-0F75-4255-9975-0B506B6DE822}" dt="2019-08-08T19:09:00.413" v="1620" actId="14100"/>
          <ac:cxnSpMkLst>
            <pc:docMk/>
            <pc:sldMk cId="193038452" sldId="276"/>
            <ac:cxnSpMk id="20" creationId="{B7005569-8A78-4065-86EC-6E4FA6B85385}"/>
          </ac:cxnSpMkLst>
        </pc:cxnChg>
        <pc:cxnChg chg="del">
          <ac:chgData name="Li, Shimin" userId="942422ce-aafb-4159-93b9-d78e108d7183" providerId="ADAL" clId="{718F1063-0F75-4255-9975-0B506B6DE822}" dt="2019-08-08T19:08:41.558" v="1618" actId="478"/>
          <ac:cxnSpMkLst>
            <pc:docMk/>
            <pc:sldMk cId="193038452" sldId="276"/>
            <ac:cxnSpMk id="21" creationId="{C2D9FDD2-EE98-41FF-867C-4DCEE9FD978E}"/>
          </ac:cxnSpMkLst>
        </pc:cxnChg>
      </pc:sldChg>
      <pc:sldChg chg="addSp delSp modSp add modAnim">
        <pc:chgData name="Li, Shimin" userId="942422ce-aafb-4159-93b9-d78e108d7183" providerId="ADAL" clId="{718F1063-0F75-4255-9975-0B506B6DE822}" dt="2019-08-08T20:03:25.552" v="2369"/>
        <pc:sldMkLst>
          <pc:docMk/>
          <pc:sldMk cId="1252038418" sldId="277"/>
        </pc:sldMkLst>
        <pc:spChg chg="mod">
          <ac:chgData name="Li, Shimin" userId="942422ce-aafb-4159-93b9-d78e108d7183" providerId="ADAL" clId="{718F1063-0F75-4255-9975-0B506B6DE822}" dt="2019-08-08T19:03:06.509" v="1569" actId="20577"/>
          <ac:spMkLst>
            <pc:docMk/>
            <pc:sldMk cId="1252038418" sldId="277"/>
            <ac:spMk id="2" creationId="{E0DFFC54-11EC-48E6-A288-70B5831C3841}"/>
          </ac:spMkLst>
        </pc:spChg>
        <pc:spChg chg="del">
          <ac:chgData name="Li, Shimin" userId="942422ce-aafb-4159-93b9-d78e108d7183" providerId="ADAL" clId="{718F1063-0F75-4255-9975-0B506B6DE822}" dt="2019-08-08T19:03:14.585" v="1570" actId="478"/>
          <ac:spMkLst>
            <pc:docMk/>
            <pc:sldMk cId="1252038418" sldId="277"/>
            <ac:spMk id="10" creationId="{2E16B9E7-11A6-4069-9E01-1954E897B1CB}"/>
          </ac:spMkLst>
        </pc:spChg>
        <pc:spChg chg="del">
          <ac:chgData name="Li, Shimin" userId="942422ce-aafb-4159-93b9-d78e108d7183" providerId="ADAL" clId="{718F1063-0F75-4255-9975-0B506B6DE822}" dt="2019-08-08T19:03:14.585" v="1570" actId="478"/>
          <ac:spMkLst>
            <pc:docMk/>
            <pc:sldMk cId="1252038418" sldId="277"/>
            <ac:spMk id="11" creationId="{C367378F-4316-4F61-B22C-C31466DADF23}"/>
          </ac:spMkLst>
        </pc:spChg>
        <pc:spChg chg="del">
          <ac:chgData name="Li, Shimin" userId="942422ce-aafb-4159-93b9-d78e108d7183" providerId="ADAL" clId="{718F1063-0F75-4255-9975-0B506B6DE822}" dt="2019-08-08T19:03:14.585" v="1570" actId="478"/>
          <ac:spMkLst>
            <pc:docMk/>
            <pc:sldMk cId="1252038418" sldId="277"/>
            <ac:spMk id="14" creationId="{857459C6-181B-467D-8CD8-117F0F6B1FF7}"/>
          </ac:spMkLst>
        </pc:spChg>
        <pc:spChg chg="add mod">
          <ac:chgData name="Li, Shimin" userId="942422ce-aafb-4159-93b9-d78e108d7183" providerId="ADAL" clId="{718F1063-0F75-4255-9975-0B506B6DE822}" dt="2019-08-08T20:03:16.563" v="2368" actId="1076"/>
          <ac:spMkLst>
            <pc:docMk/>
            <pc:sldMk cId="1252038418" sldId="277"/>
            <ac:spMk id="15" creationId="{7040462E-C216-4955-ADC5-34E5448E08D2}"/>
          </ac:spMkLst>
        </pc:spChg>
        <pc:spChg chg="mod">
          <ac:chgData name="Li, Shimin" userId="942422ce-aafb-4159-93b9-d78e108d7183" providerId="ADAL" clId="{718F1063-0F75-4255-9975-0B506B6DE822}" dt="2019-08-08T19:05:32.278" v="1597" actId="1076"/>
          <ac:spMkLst>
            <pc:docMk/>
            <pc:sldMk cId="1252038418" sldId="277"/>
            <ac:spMk id="18" creationId="{072151BE-68B0-4E08-8DD4-83DDC47B27D9}"/>
          </ac:spMkLst>
        </pc:spChg>
        <pc:cxnChg chg="del">
          <ac:chgData name="Li, Shimin" userId="942422ce-aafb-4159-93b9-d78e108d7183" providerId="ADAL" clId="{718F1063-0F75-4255-9975-0B506B6DE822}" dt="2019-08-08T19:03:14.585" v="1570" actId="478"/>
          <ac:cxnSpMkLst>
            <pc:docMk/>
            <pc:sldMk cId="1252038418" sldId="277"/>
            <ac:cxnSpMk id="4" creationId="{8DA0D873-CFBD-449F-8C7D-3BE58F596E52}"/>
          </ac:cxnSpMkLst>
        </pc:cxnChg>
        <pc:cxnChg chg="del">
          <ac:chgData name="Li, Shimin" userId="942422ce-aafb-4159-93b9-d78e108d7183" providerId="ADAL" clId="{718F1063-0F75-4255-9975-0B506B6DE822}" dt="2019-08-08T19:03:14.585" v="1570" actId="478"/>
          <ac:cxnSpMkLst>
            <pc:docMk/>
            <pc:sldMk cId="1252038418" sldId="277"/>
            <ac:cxnSpMk id="5" creationId="{B1A586C5-CD47-48E3-8531-88062A990E48}"/>
          </ac:cxnSpMkLst>
        </pc:cxnChg>
        <pc:cxnChg chg="del">
          <ac:chgData name="Li, Shimin" userId="942422ce-aafb-4159-93b9-d78e108d7183" providerId="ADAL" clId="{718F1063-0F75-4255-9975-0B506B6DE822}" dt="2019-08-08T19:03:14.585" v="1570" actId="478"/>
          <ac:cxnSpMkLst>
            <pc:docMk/>
            <pc:sldMk cId="1252038418" sldId="277"/>
            <ac:cxnSpMk id="12" creationId="{DA8C9295-C5F9-4EA6-8940-E728FBF44C51}"/>
          </ac:cxnSpMkLst>
        </pc:cxnChg>
        <pc:cxnChg chg="del">
          <ac:chgData name="Li, Shimin" userId="942422ce-aafb-4159-93b9-d78e108d7183" providerId="ADAL" clId="{718F1063-0F75-4255-9975-0B506B6DE822}" dt="2019-08-08T19:03:14.585" v="1570" actId="478"/>
          <ac:cxnSpMkLst>
            <pc:docMk/>
            <pc:sldMk cId="1252038418" sldId="277"/>
            <ac:cxnSpMk id="13" creationId="{DD4624D0-CAD1-461E-A838-B9FF5F7FDCF0}"/>
          </ac:cxnSpMkLst>
        </pc:cxnChg>
        <pc:cxnChg chg="del">
          <ac:chgData name="Li, Shimin" userId="942422ce-aafb-4159-93b9-d78e108d7183" providerId="ADAL" clId="{718F1063-0F75-4255-9975-0B506B6DE822}" dt="2019-08-08T19:03:14.585" v="1570" actId="478"/>
          <ac:cxnSpMkLst>
            <pc:docMk/>
            <pc:sldMk cId="1252038418" sldId="277"/>
            <ac:cxnSpMk id="20" creationId="{B7005569-8A78-4065-86EC-6E4FA6B85385}"/>
          </ac:cxnSpMkLst>
        </pc:cxnChg>
        <pc:cxnChg chg="del">
          <ac:chgData name="Li, Shimin" userId="942422ce-aafb-4159-93b9-d78e108d7183" providerId="ADAL" clId="{718F1063-0F75-4255-9975-0B506B6DE822}" dt="2019-08-08T19:03:14.585" v="1570" actId="478"/>
          <ac:cxnSpMkLst>
            <pc:docMk/>
            <pc:sldMk cId="1252038418" sldId="277"/>
            <ac:cxnSpMk id="21" creationId="{C2D9FDD2-EE98-41FF-867C-4DCEE9FD978E}"/>
          </ac:cxnSpMkLst>
        </pc:cxnChg>
      </pc:sldChg>
      <pc:sldChg chg="modSp add modAnim">
        <pc:chgData name="Li, Shimin" userId="942422ce-aafb-4159-93b9-d78e108d7183" providerId="ADAL" clId="{718F1063-0F75-4255-9975-0B506B6DE822}" dt="2019-08-08T20:01:57.999" v="2366"/>
        <pc:sldMkLst>
          <pc:docMk/>
          <pc:sldMk cId="36965670" sldId="278"/>
        </pc:sldMkLst>
        <pc:spChg chg="mod">
          <ac:chgData name="Li, Shimin" userId="942422ce-aafb-4159-93b9-d78e108d7183" providerId="ADAL" clId="{718F1063-0F75-4255-9975-0B506B6DE822}" dt="2019-08-08T19:09:36.437" v="1648" actId="20577"/>
          <ac:spMkLst>
            <pc:docMk/>
            <pc:sldMk cId="36965670" sldId="278"/>
            <ac:spMk id="2" creationId="{2EA5D543-F103-499D-908C-E9CE6DF7210B}"/>
          </ac:spMkLst>
        </pc:spChg>
        <pc:spChg chg="mod">
          <ac:chgData name="Li, Shimin" userId="942422ce-aafb-4159-93b9-d78e108d7183" providerId="ADAL" clId="{718F1063-0F75-4255-9975-0B506B6DE822}" dt="2019-08-08T19:16:35.591" v="2064" actId="20577"/>
          <ac:spMkLst>
            <pc:docMk/>
            <pc:sldMk cId="36965670" sldId="278"/>
            <ac:spMk id="3" creationId="{C916DCB1-3866-4741-B9F6-1C3DBF8A9FDC}"/>
          </ac:spMkLst>
        </pc:spChg>
      </pc:sldChg>
    </pc:docChg>
  </pc:docChgLst>
  <pc:docChgLst>
    <pc:chgData name="Li, Shimin" userId="942422ce-aafb-4159-93b9-d78e108d7183" providerId="ADAL" clId="{366EFC82-22EE-44CA-8D72-95C7DA928AFA}"/>
    <pc:docChg chg="modSld">
      <pc:chgData name="Li, Shimin" userId="942422ce-aafb-4159-93b9-d78e108d7183" providerId="ADAL" clId="{366EFC82-22EE-44CA-8D72-95C7DA928AFA}" dt="2019-08-13T15:54:48.668" v="40" actId="113"/>
      <pc:docMkLst>
        <pc:docMk/>
      </pc:docMkLst>
      <pc:sldChg chg="modSp modAnim">
        <pc:chgData name="Li, Shimin" userId="942422ce-aafb-4159-93b9-d78e108d7183" providerId="ADAL" clId="{366EFC82-22EE-44CA-8D72-95C7DA928AFA}" dt="2019-08-13T15:53:48.846" v="32" actId="113"/>
        <pc:sldMkLst>
          <pc:docMk/>
          <pc:sldMk cId="3767407481" sldId="258"/>
        </pc:sldMkLst>
        <pc:spChg chg="mod">
          <ac:chgData name="Li, Shimin" userId="942422ce-aafb-4159-93b9-d78e108d7183" providerId="ADAL" clId="{366EFC82-22EE-44CA-8D72-95C7DA928AFA}" dt="2019-08-13T15:53:48.846" v="32" actId="113"/>
          <ac:spMkLst>
            <pc:docMk/>
            <pc:sldMk cId="3767407481" sldId="258"/>
            <ac:spMk id="3" creationId="{0706B616-2E93-41BE-A70C-41DB83520949}"/>
          </ac:spMkLst>
        </pc:spChg>
      </pc:sldChg>
      <pc:sldChg chg="modSp">
        <pc:chgData name="Li, Shimin" userId="942422ce-aafb-4159-93b9-d78e108d7183" providerId="ADAL" clId="{366EFC82-22EE-44CA-8D72-95C7DA928AFA}" dt="2019-08-13T15:52:46.835" v="22" actId="207"/>
        <pc:sldMkLst>
          <pc:docMk/>
          <pc:sldMk cId="381949100" sldId="260"/>
        </pc:sldMkLst>
        <pc:spChg chg="mod">
          <ac:chgData name="Li, Shimin" userId="942422ce-aafb-4159-93b9-d78e108d7183" providerId="ADAL" clId="{366EFC82-22EE-44CA-8D72-95C7DA928AFA}" dt="2019-08-13T15:52:46.835" v="22" actId="207"/>
          <ac:spMkLst>
            <pc:docMk/>
            <pc:sldMk cId="381949100" sldId="260"/>
            <ac:spMk id="3" creationId="{0706B616-2E93-41BE-A70C-41DB83520949}"/>
          </ac:spMkLst>
        </pc:spChg>
      </pc:sldChg>
      <pc:sldChg chg="modSp">
        <pc:chgData name="Li, Shimin" userId="942422ce-aafb-4159-93b9-d78e108d7183" providerId="ADAL" clId="{366EFC82-22EE-44CA-8D72-95C7DA928AFA}" dt="2019-08-13T15:51:54.539" v="14" actId="1076"/>
        <pc:sldMkLst>
          <pc:docMk/>
          <pc:sldMk cId="865517747" sldId="272"/>
        </pc:sldMkLst>
        <pc:spChg chg="mod">
          <ac:chgData name="Li, Shimin" userId="942422ce-aafb-4159-93b9-d78e108d7183" providerId="ADAL" clId="{366EFC82-22EE-44CA-8D72-95C7DA928AFA}" dt="2019-08-13T15:51:45.728" v="11" actId="1076"/>
          <ac:spMkLst>
            <pc:docMk/>
            <pc:sldMk cId="865517747" sldId="272"/>
            <ac:spMk id="9" creationId="{558CB672-FA8A-487D-BFC9-EA7D3C7C99DE}"/>
          </ac:spMkLst>
        </pc:spChg>
        <pc:spChg chg="mod">
          <ac:chgData name="Li, Shimin" userId="942422ce-aafb-4159-93b9-d78e108d7183" providerId="ADAL" clId="{366EFC82-22EE-44CA-8D72-95C7DA928AFA}" dt="2019-08-13T15:51:51.865" v="13" actId="1076"/>
          <ac:spMkLst>
            <pc:docMk/>
            <pc:sldMk cId="865517747" sldId="272"/>
            <ac:spMk id="17" creationId="{07F9310C-11F3-4FE2-8D8F-FA54D566A00B}"/>
          </ac:spMkLst>
        </pc:spChg>
        <pc:cxnChg chg="mod">
          <ac:chgData name="Li, Shimin" userId="942422ce-aafb-4159-93b9-d78e108d7183" providerId="ADAL" clId="{366EFC82-22EE-44CA-8D72-95C7DA928AFA}" dt="2019-08-13T15:51:45.728" v="11" actId="1076"/>
          <ac:cxnSpMkLst>
            <pc:docMk/>
            <pc:sldMk cId="865517747" sldId="272"/>
            <ac:cxnSpMk id="7" creationId="{076686AC-7365-422C-9A8E-83E67E0E4C23}"/>
          </ac:cxnSpMkLst>
        </pc:cxnChg>
        <pc:cxnChg chg="mod">
          <ac:chgData name="Li, Shimin" userId="942422ce-aafb-4159-93b9-d78e108d7183" providerId="ADAL" clId="{366EFC82-22EE-44CA-8D72-95C7DA928AFA}" dt="2019-08-13T15:51:54.539" v="14" actId="1076"/>
          <ac:cxnSpMkLst>
            <pc:docMk/>
            <pc:sldMk cId="865517747" sldId="272"/>
            <ac:cxnSpMk id="15" creationId="{A4F981DC-9893-423E-B580-BAAEE8BF8AAB}"/>
          </ac:cxnSpMkLst>
        </pc:cxnChg>
        <pc:cxnChg chg="mod">
          <ac:chgData name="Li, Shimin" userId="942422ce-aafb-4159-93b9-d78e108d7183" providerId="ADAL" clId="{366EFC82-22EE-44CA-8D72-95C7DA928AFA}" dt="2019-08-13T15:51:45.728" v="11" actId="1076"/>
          <ac:cxnSpMkLst>
            <pc:docMk/>
            <pc:sldMk cId="865517747" sldId="272"/>
            <ac:cxnSpMk id="16" creationId="{E65C6FD2-BD2D-4F3A-88C3-EDD94954FE78}"/>
          </ac:cxnSpMkLst>
        </pc:cxnChg>
      </pc:sldChg>
      <pc:sldChg chg="modSp modAnim">
        <pc:chgData name="Li, Shimin" userId="942422ce-aafb-4159-93b9-d78e108d7183" providerId="ADAL" clId="{366EFC82-22EE-44CA-8D72-95C7DA928AFA}" dt="2019-08-13T15:54:48.668" v="40" actId="113"/>
        <pc:sldMkLst>
          <pc:docMk/>
          <pc:sldMk cId="36965670" sldId="278"/>
        </pc:sldMkLst>
        <pc:spChg chg="mod">
          <ac:chgData name="Li, Shimin" userId="942422ce-aafb-4159-93b9-d78e108d7183" providerId="ADAL" clId="{366EFC82-22EE-44CA-8D72-95C7DA928AFA}" dt="2019-08-13T15:54:48.668" v="40" actId="113"/>
          <ac:spMkLst>
            <pc:docMk/>
            <pc:sldMk cId="36965670" sldId="278"/>
            <ac:spMk id="3" creationId="{C916DCB1-3866-4741-B9F6-1C3DBF8A9FD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Sitka Small" panose="02000505000000020004" pitchFamily="2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220.png"/><Relationship Id="rId7" Type="http://schemas.openxmlformats.org/officeDocument/2006/relationships/image" Target="../media/image260.png"/><Relationship Id="rId12" Type="http://schemas.openxmlformats.org/officeDocument/2006/relationships/image" Target="../media/image30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290.png"/><Relationship Id="rId5" Type="http://schemas.openxmlformats.org/officeDocument/2006/relationships/image" Target="../media/image240.png"/><Relationship Id="rId10" Type="http://schemas.openxmlformats.org/officeDocument/2006/relationships/image" Target="../media/image280.png"/><Relationship Id="rId4" Type="http://schemas.openxmlformats.org/officeDocument/2006/relationships/image" Target="../media/image230.png"/><Relationship Id="rId9" Type="http://schemas.openxmlformats.org/officeDocument/2006/relationships/image" Target="../media/image2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3" Type="http://schemas.openxmlformats.org/officeDocument/2006/relationships/image" Target="../media/image320.pn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11" Type="http://schemas.openxmlformats.org/officeDocument/2006/relationships/image" Target="../media/image280.png"/><Relationship Id="rId5" Type="http://schemas.openxmlformats.org/officeDocument/2006/relationships/image" Target="../media/image340.png"/><Relationship Id="rId10" Type="http://schemas.openxmlformats.org/officeDocument/2006/relationships/image" Target="../media/image39.png"/><Relationship Id="rId4" Type="http://schemas.openxmlformats.org/officeDocument/2006/relationships/image" Target="../media/image330.png"/><Relationship Id="rId9" Type="http://schemas.openxmlformats.org/officeDocument/2006/relationships/image" Target="../media/image38.png"/><Relationship Id="rId1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2.png"/><Relationship Id="rId3" Type="http://schemas.openxmlformats.org/officeDocument/2006/relationships/image" Target="../media/image410.png"/><Relationship Id="rId7" Type="http://schemas.openxmlformats.org/officeDocument/2006/relationships/image" Target="../media/image440.png"/><Relationship Id="rId12" Type="http://schemas.openxmlformats.org/officeDocument/2006/relationships/image" Target="../media/image49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11" Type="http://schemas.openxmlformats.org/officeDocument/2006/relationships/image" Target="../media/image47.pn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4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A202A-F243-4157-8F89-655A21187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2576" y="2112263"/>
            <a:ext cx="7543800" cy="941833"/>
          </a:xfrm>
        </p:spPr>
        <p:txBody>
          <a:bodyPr/>
          <a:lstStyle/>
          <a:p>
            <a:r>
              <a:rPr lang="en-US" sz="2400" b="1" dirty="0"/>
              <a:t>An Optimal Algorithm for Maintaining Connectivity of Wireless Network on a 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59C5FF-6F38-48D1-8DC3-55018A69E9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anose="02000505000000020004" pitchFamily="2" charset="0"/>
              </a:rPr>
              <a:t>Shimin Li</a:t>
            </a:r>
            <a:r>
              <a:rPr lang="en-US" sz="1600" dirty="0">
                <a:latin typeface="Sitka Small" panose="02000505000000020004" pitchFamily="2" charset="0"/>
              </a:rPr>
              <a:t>, Winona State University</a:t>
            </a:r>
          </a:p>
          <a:p>
            <a:r>
              <a:rPr lang="en-US" sz="1600" b="1" dirty="0" err="1">
                <a:latin typeface="Sitka Small" panose="02000505000000020004" pitchFamily="2" charset="0"/>
              </a:rPr>
              <a:t>Zhongjiang</a:t>
            </a:r>
            <a:r>
              <a:rPr lang="en-US" sz="1600" b="1" dirty="0">
                <a:latin typeface="Sitka Small" panose="02000505000000020004" pitchFamily="2" charset="0"/>
              </a:rPr>
              <a:t> Yan</a:t>
            </a:r>
            <a:r>
              <a:rPr lang="en-US" sz="1600" dirty="0">
                <a:latin typeface="Sitka Small" panose="02000505000000020004" pitchFamily="2" charset="0"/>
              </a:rPr>
              <a:t>, Northwestern Polytechnical University</a:t>
            </a:r>
          </a:p>
          <a:p>
            <a:r>
              <a:rPr lang="en-US" sz="1600" b="1" dirty="0">
                <a:latin typeface="Sitka Small" panose="02000505000000020004" pitchFamily="2" charset="0"/>
              </a:rPr>
              <a:t>Jingru Zhang</a:t>
            </a:r>
            <a:r>
              <a:rPr lang="en-US" sz="1600" dirty="0">
                <a:latin typeface="Sitka Small" panose="02000505000000020004" pitchFamily="2" charset="0"/>
              </a:rPr>
              <a:t>, University of Texas-Rio Grande Valley</a:t>
            </a:r>
          </a:p>
        </p:txBody>
      </p:sp>
    </p:spTree>
    <p:extLst>
      <p:ext uri="{BB962C8B-B14F-4D97-AF65-F5344CB8AC3E}">
        <p14:creationId xmlns:p14="http://schemas.microsoft.com/office/powerpoint/2010/main" val="1113296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4B2CD-BF25-427E-ABED-3B0D54F39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General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CC7CFC-4ED6-45D7-A250-6E40073A0F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2"/>
                <a:ext cx="9601196" cy="339755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Supposed we processed the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moved it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All the properties hold after the process</a:t>
                </a:r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-coordinate of the next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in the input</a:t>
                </a:r>
              </a:p>
              <a:p>
                <a:r>
                  <a:rPr lang="en-US" dirty="0"/>
                  <a:t>Based on the distance between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, there are three different cases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CC7CFC-4ED6-45D7-A250-6E40073A0F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2"/>
                <a:ext cx="9601196" cy="3397554"/>
              </a:xfrm>
              <a:blipFill>
                <a:blip r:embed="rId2"/>
                <a:stretch>
                  <a:fillRect l="-1144" t="-2509" r="-1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575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6DEC4-207F-462F-B43E-F3D4CB47A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17FA84-898B-49B3-9FFE-749AF5E5EC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1"/>
                <a:ext cx="9601196" cy="130386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17FA84-898B-49B3-9FFE-749AF5E5EC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1"/>
                <a:ext cx="9601196" cy="130386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02AA3917-BF1F-4CBF-8345-550EF5EF82DC}"/>
              </a:ext>
            </a:extLst>
          </p:cNvPr>
          <p:cNvGrpSpPr/>
          <p:nvPr/>
        </p:nvGrpSpPr>
        <p:grpSpPr>
          <a:xfrm>
            <a:off x="7559250" y="4174460"/>
            <a:ext cx="957763" cy="696431"/>
            <a:chOff x="1937688" y="3779625"/>
            <a:chExt cx="957763" cy="69643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145DD65-0140-4339-B8D8-356146F31DE6}"/>
                </a:ext>
              </a:extLst>
            </p:cNvPr>
            <p:cNvSpPr/>
            <p:nvPr/>
          </p:nvSpPr>
          <p:spPr>
            <a:xfrm>
              <a:off x="2074322" y="3779625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CA9A719-7D25-4D39-9B46-FB577071ECB4}"/>
                    </a:ext>
                  </a:extLst>
                </p:cNvPr>
                <p:cNvSpPr/>
                <p:nvPr/>
              </p:nvSpPr>
              <p:spPr>
                <a:xfrm>
                  <a:off x="1937688" y="3952836"/>
                  <a:ext cx="95776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>
                    <a:ln/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CA9A719-7D25-4D39-9B46-FB577071EC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7688" y="3952836"/>
                  <a:ext cx="957763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5B4E371-E6C6-4984-ADA3-139E0BAB7A42}"/>
              </a:ext>
            </a:extLst>
          </p:cNvPr>
          <p:cNvGrpSpPr/>
          <p:nvPr/>
        </p:nvGrpSpPr>
        <p:grpSpPr>
          <a:xfrm>
            <a:off x="6796195" y="4174460"/>
            <a:ext cx="609911" cy="696431"/>
            <a:chOff x="1937688" y="3779625"/>
            <a:chExt cx="609911" cy="69643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26058BB-55BB-48A4-B71A-24775EB5F5BC}"/>
                </a:ext>
              </a:extLst>
            </p:cNvPr>
            <p:cNvSpPr/>
            <p:nvPr/>
          </p:nvSpPr>
          <p:spPr>
            <a:xfrm>
              <a:off x="2074322" y="3779625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65F51551-3B2A-44EB-8152-1E16720CE7EF}"/>
                    </a:ext>
                  </a:extLst>
                </p:cNvPr>
                <p:cNvSpPr/>
                <p:nvPr/>
              </p:nvSpPr>
              <p:spPr>
                <a:xfrm>
                  <a:off x="1937688" y="3952836"/>
                  <a:ext cx="60991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US" sz="2800" b="1" dirty="0">
                    <a:ln/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65F51551-3B2A-44EB-8152-1E16720CE7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7688" y="3952836"/>
                  <a:ext cx="609911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69A1E2-4A62-4929-8302-A948A5AEB53A}"/>
              </a:ext>
            </a:extLst>
          </p:cNvPr>
          <p:cNvGrpSpPr/>
          <p:nvPr/>
        </p:nvGrpSpPr>
        <p:grpSpPr>
          <a:xfrm>
            <a:off x="5206406" y="4174460"/>
            <a:ext cx="957763" cy="696431"/>
            <a:chOff x="1937688" y="3779625"/>
            <a:chExt cx="957763" cy="6964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E6A21A3-9A98-4768-AE97-BCE62D2CC3B5}"/>
                </a:ext>
              </a:extLst>
            </p:cNvPr>
            <p:cNvSpPr/>
            <p:nvPr/>
          </p:nvSpPr>
          <p:spPr>
            <a:xfrm>
              <a:off x="2074322" y="3779625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97F3AB5-A83B-4FBE-90B7-3ED7B64EA034}"/>
                    </a:ext>
                  </a:extLst>
                </p:cNvPr>
                <p:cNvSpPr/>
                <p:nvPr/>
              </p:nvSpPr>
              <p:spPr>
                <a:xfrm>
                  <a:off x="1937688" y="3952836"/>
                  <a:ext cx="95776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>
                    <a:ln/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97F3AB5-A83B-4FBE-90B7-3ED7B64EA0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7688" y="3952836"/>
                  <a:ext cx="957763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36ED65D-88A6-46C4-8DE4-DD4CEED4FF52}"/>
                  </a:ext>
                </a:extLst>
              </p:cNvPr>
              <p:cNvSpPr/>
              <p:nvPr/>
            </p:nvSpPr>
            <p:spPr>
              <a:xfrm>
                <a:off x="3966789" y="4017407"/>
                <a:ext cx="582211" cy="523220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n/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36ED65D-88A6-46C4-8DE4-DD4CEED4FF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789" y="4017407"/>
                <a:ext cx="58221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32747EC-985D-4F9F-8B85-5DE6D05CA8EA}"/>
              </a:ext>
            </a:extLst>
          </p:cNvPr>
          <p:cNvCxnSpPr>
            <a:cxnSpLocks/>
          </p:cNvCxnSpPr>
          <p:nvPr/>
        </p:nvCxnSpPr>
        <p:spPr>
          <a:xfrm>
            <a:off x="6439048" y="4265900"/>
            <a:ext cx="480006" cy="8966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2025004-29F7-4F9C-BF07-12D8F97069F2}"/>
              </a:ext>
            </a:extLst>
          </p:cNvPr>
          <p:cNvCxnSpPr>
            <a:cxnSpLocks/>
          </p:cNvCxnSpPr>
          <p:nvPr/>
        </p:nvCxnSpPr>
        <p:spPr>
          <a:xfrm flipH="1">
            <a:off x="5536430" y="4265900"/>
            <a:ext cx="427279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EC2E656-739F-4CAC-9A2B-413F475840BA}"/>
                  </a:ext>
                </a:extLst>
              </p:cNvPr>
              <p:cNvSpPr/>
              <p:nvPr/>
            </p:nvSpPr>
            <p:spPr>
              <a:xfrm>
                <a:off x="6001259" y="3999456"/>
                <a:ext cx="466794" cy="523220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n/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28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EC2E656-739F-4CAC-9A2B-413F47584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259" y="3999456"/>
                <a:ext cx="4667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eft Brace 19">
            <a:extLst>
              <a:ext uri="{FF2B5EF4-FFF2-40B4-BE49-F238E27FC236}">
                <a16:creationId xmlns:a16="http://schemas.microsoft.com/office/drawing/2014/main" id="{77D16D4B-F47C-464D-9C75-9B245EB76EA9}"/>
              </a:ext>
            </a:extLst>
          </p:cNvPr>
          <p:cNvSpPr/>
          <p:nvPr/>
        </p:nvSpPr>
        <p:spPr>
          <a:xfrm rot="16200000">
            <a:off x="4841644" y="3115720"/>
            <a:ext cx="386001" cy="4036351"/>
          </a:xfrm>
          <a:prstGeom prst="leftBrace">
            <a:avLst>
              <a:gd name="adj1" fmla="val 31190"/>
              <a:gd name="adj2" fmla="val 50000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734895D-EE0C-463D-9B71-03DB1143BB40}"/>
                  </a:ext>
                </a:extLst>
              </p:cNvPr>
              <p:cNvSpPr/>
              <p:nvPr/>
            </p:nvSpPr>
            <p:spPr>
              <a:xfrm>
                <a:off x="4666370" y="5352648"/>
                <a:ext cx="736548" cy="523220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734895D-EE0C-463D-9B71-03DB1143B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370" y="5352648"/>
                <a:ext cx="73654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71EE91FD-EC47-4E0D-9B19-83EF6773F7AC}"/>
              </a:ext>
            </a:extLst>
          </p:cNvPr>
          <p:cNvGrpSpPr/>
          <p:nvPr/>
        </p:nvGrpSpPr>
        <p:grpSpPr>
          <a:xfrm>
            <a:off x="2799083" y="4174460"/>
            <a:ext cx="819520" cy="750549"/>
            <a:chOff x="1937688" y="3779625"/>
            <a:chExt cx="819520" cy="75054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3BEDB23-2010-4CE5-883C-05CA37A36141}"/>
                </a:ext>
              </a:extLst>
            </p:cNvPr>
            <p:cNvSpPr/>
            <p:nvPr/>
          </p:nvSpPr>
          <p:spPr>
            <a:xfrm>
              <a:off x="2074322" y="3779625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AE680EA0-640B-4F64-947E-6CF74456DA57}"/>
                    </a:ext>
                  </a:extLst>
                </p:cNvPr>
                <p:cNvSpPr/>
                <p:nvPr/>
              </p:nvSpPr>
              <p:spPr>
                <a:xfrm>
                  <a:off x="1937688" y="3952836"/>
                  <a:ext cx="819520" cy="577338"/>
                </a:xfrm>
                <a:prstGeom prst="rect">
                  <a:avLst/>
                </a:prstGeom>
              </p:spPr>
              <p:txBody>
                <a:bodyPr wrap="none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 dirty="0" smtClean="0">
                                    <a:ln/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dirty="0" smtClean="0">
                                    <a:ln/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𝒍</m:t>
                                </m:r>
                              </m:e>
                              <m:sub>
                                <m:r>
                                  <a:rPr lang="en-US" sz="2800" b="1" i="1" dirty="0" smtClean="0">
                                    <a:ln/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2800" b="1" dirty="0">
                    <a:ln/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AE680EA0-640B-4F64-947E-6CF74456DA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7688" y="3952836"/>
                  <a:ext cx="819520" cy="57733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7BA36A4-F873-4B3F-8DAE-D493729FA066}"/>
                  </a:ext>
                </a:extLst>
              </p:cNvPr>
              <p:cNvSpPr/>
              <p:nvPr/>
            </p:nvSpPr>
            <p:spPr>
              <a:xfrm>
                <a:off x="6755879" y="3634174"/>
                <a:ext cx="593881" cy="523220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sz="2800" b="1" i="1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8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7BA36A4-F873-4B3F-8DAE-D493729FA0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879" y="3634174"/>
                <a:ext cx="59388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E2FE166-8334-48BA-8297-9313BB2A3622}"/>
                  </a:ext>
                </a:extLst>
              </p:cNvPr>
              <p:cNvSpPr/>
              <p:nvPr/>
            </p:nvSpPr>
            <p:spPr>
              <a:xfrm>
                <a:off x="7512914" y="3634174"/>
                <a:ext cx="941733" cy="523220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800" b="1" i="1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E2FE166-8334-48BA-8297-9313BB2A36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914" y="3634174"/>
                <a:ext cx="94173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118A3B4-5DE2-4361-93CB-805D0781E46A}"/>
                  </a:ext>
                </a:extLst>
              </p:cNvPr>
              <p:cNvSpPr/>
              <p:nvPr/>
            </p:nvSpPr>
            <p:spPr>
              <a:xfrm>
                <a:off x="7441580" y="5352648"/>
                <a:ext cx="1084399" cy="523220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118A3B4-5DE2-4361-93CB-805D0781E4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580" y="5352648"/>
                <a:ext cx="1084399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809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 animBg="1"/>
      <p:bldP spid="21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6DEC4-207F-462F-B43E-F3D4CB47A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17FA84-898B-49B3-9FFE-749AF5E5EC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1"/>
                <a:ext cx="9601196" cy="130386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17FA84-898B-49B3-9FFE-749AF5E5EC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1"/>
                <a:ext cx="9601196" cy="130386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02AA3917-BF1F-4CBF-8345-550EF5EF82DC}"/>
              </a:ext>
            </a:extLst>
          </p:cNvPr>
          <p:cNvGrpSpPr/>
          <p:nvPr/>
        </p:nvGrpSpPr>
        <p:grpSpPr>
          <a:xfrm>
            <a:off x="8491848" y="4075264"/>
            <a:ext cx="957763" cy="696431"/>
            <a:chOff x="1937688" y="3779625"/>
            <a:chExt cx="957763" cy="69643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145DD65-0140-4339-B8D8-356146F31DE6}"/>
                </a:ext>
              </a:extLst>
            </p:cNvPr>
            <p:cNvSpPr/>
            <p:nvPr/>
          </p:nvSpPr>
          <p:spPr>
            <a:xfrm>
              <a:off x="2074322" y="3779625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CA9A719-7D25-4D39-9B46-FB577071ECB4}"/>
                    </a:ext>
                  </a:extLst>
                </p:cNvPr>
                <p:cNvSpPr/>
                <p:nvPr/>
              </p:nvSpPr>
              <p:spPr>
                <a:xfrm>
                  <a:off x="1937688" y="3952836"/>
                  <a:ext cx="95776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>
                    <a:ln/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CA9A719-7D25-4D39-9B46-FB577071EC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7688" y="3952836"/>
                  <a:ext cx="957763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E2FE166-8334-48BA-8297-9313BB2A3622}"/>
                  </a:ext>
                </a:extLst>
              </p:cNvPr>
              <p:cNvSpPr/>
              <p:nvPr/>
            </p:nvSpPr>
            <p:spPr>
              <a:xfrm>
                <a:off x="8445512" y="3534978"/>
                <a:ext cx="941733" cy="523220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800" b="1" i="1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E2FE166-8334-48BA-8297-9313BB2A36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512" y="3534978"/>
                <a:ext cx="94173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4073E2A7-8AA5-493C-84B5-37D41B305867}"/>
              </a:ext>
            </a:extLst>
          </p:cNvPr>
          <p:cNvGrpSpPr/>
          <p:nvPr/>
        </p:nvGrpSpPr>
        <p:grpSpPr>
          <a:xfrm>
            <a:off x="6144877" y="4075264"/>
            <a:ext cx="609911" cy="696431"/>
            <a:chOff x="1937688" y="3779625"/>
            <a:chExt cx="609911" cy="696431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4636DAC-FE0E-42D3-B53B-6783F169D0B2}"/>
                </a:ext>
              </a:extLst>
            </p:cNvPr>
            <p:cNvSpPr/>
            <p:nvPr/>
          </p:nvSpPr>
          <p:spPr>
            <a:xfrm>
              <a:off x="2074322" y="3779625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57FF2F9C-448F-4F33-AEC2-14A6DBD964FC}"/>
                    </a:ext>
                  </a:extLst>
                </p:cNvPr>
                <p:cNvSpPr/>
                <p:nvPr/>
              </p:nvSpPr>
              <p:spPr>
                <a:xfrm>
                  <a:off x="1937688" y="3952836"/>
                  <a:ext cx="60991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US" sz="2800" b="1" dirty="0">
                    <a:ln/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57FF2F9C-448F-4F33-AEC2-14A6DBD964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7688" y="3952836"/>
                  <a:ext cx="609911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9494BC4-6DD3-47FA-A0F8-39A86B21F614}"/>
              </a:ext>
            </a:extLst>
          </p:cNvPr>
          <p:cNvGrpSpPr/>
          <p:nvPr/>
        </p:nvGrpSpPr>
        <p:grpSpPr>
          <a:xfrm>
            <a:off x="4555088" y="4075264"/>
            <a:ext cx="957763" cy="696431"/>
            <a:chOff x="1937688" y="3779625"/>
            <a:chExt cx="957763" cy="696431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EE305C6-8B55-4450-A79B-56FA14B97B46}"/>
                </a:ext>
              </a:extLst>
            </p:cNvPr>
            <p:cNvSpPr/>
            <p:nvPr/>
          </p:nvSpPr>
          <p:spPr>
            <a:xfrm>
              <a:off x="2074322" y="3779625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496D7FFF-2F54-484B-BEB9-511C8D782CD2}"/>
                    </a:ext>
                  </a:extLst>
                </p:cNvPr>
                <p:cNvSpPr/>
                <p:nvPr/>
              </p:nvSpPr>
              <p:spPr>
                <a:xfrm>
                  <a:off x="1937688" y="3952836"/>
                  <a:ext cx="95776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>
                    <a:ln/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496D7FFF-2F54-484B-BEB9-511C8D782C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7688" y="3952836"/>
                  <a:ext cx="957763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E56A147-782A-4495-80CD-2967BFC56720}"/>
                  </a:ext>
                </a:extLst>
              </p:cNvPr>
              <p:cNvSpPr/>
              <p:nvPr/>
            </p:nvSpPr>
            <p:spPr>
              <a:xfrm>
                <a:off x="3315471" y="3918211"/>
                <a:ext cx="582211" cy="523220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n/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E56A147-782A-4495-80CD-2967BFC567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471" y="3918211"/>
                <a:ext cx="58221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36F9355-8528-4D68-AF00-A1D3F666CFDE}"/>
              </a:ext>
            </a:extLst>
          </p:cNvPr>
          <p:cNvCxnSpPr>
            <a:cxnSpLocks/>
          </p:cNvCxnSpPr>
          <p:nvPr/>
        </p:nvCxnSpPr>
        <p:spPr>
          <a:xfrm>
            <a:off x="5787730" y="4166704"/>
            <a:ext cx="480006" cy="8966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67FFD64-002C-46A0-AA3F-A65340FE9BE8}"/>
              </a:ext>
            </a:extLst>
          </p:cNvPr>
          <p:cNvCxnSpPr>
            <a:cxnSpLocks/>
          </p:cNvCxnSpPr>
          <p:nvPr/>
        </p:nvCxnSpPr>
        <p:spPr>
          <a:xfrm flipH="1">
            <a:off x="4885112" y="4166704"/>
            <a:ext cx="427279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9813FF7-6349-405B-A8D8-63505F74CA98}"/>
                  </a:ext>
                </a:extLst>
              </p:cNvPr>
              <p:cNvSpPr/>
              <p:nvPr/>
            </p:nvSpPr>
            <p:spPr>
              <a:xfrm>
                <a:off x="5349941" y="3900260"/>
                <a:ext cx="466794" cy="523220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n/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28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9813FF7-6349-405B-A8D8-63505F74C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941" y="3900260"/>
                <a:ext cx="4667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eft Brace 37">
            <a:extLst>
              <a:ext uri="{FF2B5EF4-FFF2-40B4-BE49-F238E27FC236}">
                <a16:creationId xmlns:a16="http://schemas.microsoft.com/office/drawing/2014/main" id="{790E164B-805A-4A18-A185-9CA38B1CB624}"/>
              </a:ext>
            </a:extLst>
          </p:cNvPr>
          <p:cNvSpPr/>
          <p:nvPr/>
        </p:nvSpPr>
        <p:spPr>
          <a:xfrm rot="16200000">
            <a:off x="4190326" y="3016524"/>
            <a:ext cx="386001" cy="4036351"/>
          </a:xfrm>
          <a:prstGeom prst="leftBrace">
            <a:avLst>
              <a:gd name="adj1" fmla="val 31190"/>
              <a:gd name="adj2" fmla="val 50000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0AA6312-FB68-4BBD-8668-1D0AEECC6CF9}"/>
                  </a:ext>
                </a:extLst>
              </p:cNvPr>
              <p:cNvSpPr/>
              <p:nvPr/>
            </p:nvSpPr>
            <p:spPr>
              <a:xfrm>
                <a:off x="4015052" y="5253452"/>
                <a:ext cx="736548" cy="523220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0AA6312-FB68-4BBD-8668-1D0AEECC6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052" y="5253452"/>
                <a:ext cx="73654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B4DF23B5-21D3-4444-BDAC-FA79D3D8373E}"/>
              </a:ext>
            </a:extLst>
          </p:cNvPr>
          <p:cNvGrpSpPr/>
          <p:nvPr/>
        </p:nvGrpSpPr>
        <p:grpSpPr>
          <a:xfrm>
            <a:off x="2147765" y="4075264"/>
            <a:ext cx="819520" cy="750549"/>
            <a:chOff x="1937688" y="3779625"/>
            <a:chExt cx="819520" cy="750549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0BBDE86-75B0-4283-ADF6-B15E1E593D8C}"/>
                </a:ext>
              </a:extLst>
            </p:cNvPr>
            <p:cNvSpPr/>
            <p:nvPr/>
          </p:nvSpPr>
          <p:spPr>
            <a:xfrm>
              <a:off x="2074322" y="3779625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CCDE7AA8-77FB-452D-AE86-4AFC3A2DDE24}"/>
                    </a:ext>
                  </a:extLst>
                </p:cNvPr>
                <p:cNvSpPr/>
                <p:nvPr/>
              </p:nvSpPr>
              <p:spPr>
                <a:xfrm>
                  <a:off x="1937688" y="3952836"/>
                  <a:ext cx="819520" cy="577338"/>
                </a:xfrm>
                <a:prstGeom prst="rect">
                  <a:avLst/>
                </a:prstGeom>
              </p:spPr>
              <p:txBody>
                <a:bodyPr wrap="none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 dirty="0" smtClean="0">
                                    <a:ln/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dirty="0" smtClean="0">
                                    <a:ln/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𝒍</m:t>
                                </m:r>
                              </m:e>
                              <m:sub>
                                <m:r>
                                  <a:rPr lang="en-US" sz="2800" b="1" i="1" dirty="0" smtClean="0">
                                    <a:ln/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2800" b="1" dirty="0">
                    <a:ln/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CCDE7AA8-77FB-452D-AE86-4AFC3A2DDE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7688" y="3952836"/>
                  <a:ext cx="819520" cy="57733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87D1D96-41E9-4EF3-A026-2D39C64A6B57}"/>
                  </a:ext>
                </a:extLst>
              </p:cNvPr>
              <p:cNvSpPr/>
              <p:nvPr/>
            </p:nvSpPr>
            <p:spPr>
              <a:xfrm>
                <a:off x="6104561" y="3534978"/>
                <a:ext cx="593881" cy="523220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sz="2800" b="1" i="1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8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87D1D96-41E9-4EF3-A026-2D39C64A6B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561" y="3534978"/>
                <a:ext cx="593881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802B3FA-84BE-4593-B45B-96AFD47892F4}"/>
                  </a:ext>
                </a:extLst>
              </p:cNvPr>
              <p:cNvSpPr/>
              <p:nvPr/>
            </p:nvSpPr>
            <p:spPr>
              <a:xfrm>
                <a:off x="7974645" y="3592800"/>
                <a:ext cx="941733" cy="523220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800" b="1" i="1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800" b="1" i="1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8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802B3FA-84BE-4593-B45B-96AFD47892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645" y="3592800"/>
                <a:ext cx="941733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164B640-D08D-425E-9957-F2D450B6614C}"/>
              </a:ext>
            </a:extLst>
          </p:cNvPr>
          <p:cNvCxnSpPr>
            <a:cxnSpLocks/>
          </p:cNvCxnSpPr>
          <p:nvPr/>
        </p:nvCxnSpPr>
        <p:spPr>
          <a:xfrm>
            <a:off x="7528419" y="4166704"/>
            <a:ext cx="480006" cy="8966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56C2219-7E6E-4F94-95EE-243B5817D7E9}"/>
              </a:ext>
            </a:extLst>
          </p:cNvPr>
          <p:cNvCxnSpPr>
            <a:cxnSpLocks/>
          </p:cNvCxnSpPr>
          <p:nvPr/>
        </p:nvCxnSpPr>
        <p:spPr>
          <a:xfrm flipH="1">
            <a:off x="6625801" y="4166704"/>
            <a:ext cx="427279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9A1017C-1256-49AD-9DEC-020CF34C745B}"/>
                  </a:ext>
                </a:extLst>
              </p:cNvPr>
              <p:cNvSpPr/>
              <p:nvPr/>
            </p:nvSpPr>
            <p:spPr>
              <a:xfrm>
                <a:off x="7090630" y="3900260"/>
                <a:ext cx="466794" cy="523220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n/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28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9A1017C-1256-49AD-9DEC-020CF34C7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630" y="3900260"/>
                <a:ext cx="46679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Left Brace 48">
            <a:extLst>
              <a:ext uri="{FF2B5EF4-FFF2-40B4-BE49-F238E27FC236}">
                <a16:creationId xmlns:a16="http://schemas.microsoft.com/office/drawing/2014/main" id="{40BE028E-2A25-48C1-B5BE-FBEE0AB31F6A}"/>
              </a:ext>
            </a:extLst>
          </p:cNvPr>
          <p:cNvSpPr/>
          <p:nvPr/>
        </p:nvSpPr>
        <p:spPr>
          <a:xfrm rot="16200000">
            <a:off x="5115163" y="2115250"/>
            <a:ext cx="386001" cy="5864649"/>
          </a:xfrm>
          <a:prstGeom prst="leftBrace">
            <a:avLst>
              <a:gd name="adj1" fmla="val 31190"/>
              <a:gd name="adj2" fmla="val 50000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B45D883-A927-4C6C-A4ED-C8437833EFFC}"/>
                  </a:ext>
                </a:extLst>
              </p:cNvPr>
              <p:cNvSpPr/>
              <p:nvPr/>
            </p:nvSpPr>
            <p:spPr>
              <a:xfrm>
                <a:off x="4981667" y="5253452"/>
                <a:ext cx="736548" cy="523220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B45D883-A927-4C6C-A4ED-C8437833E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667" y="5253452"/>
                <a:ext cx="736548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197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-0.05 2.59259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34" grpId="0"/>
      <p:bldP spid="37" grpId="0"/>
      <p:bldP spid="38" grpId="0" animBg="1"/>
      <p:bldP spid="38" grpId="1" animBg="1"/>
      <p:bldP spid="39" grpId="0"/>
      <p:bldP spid="39" grpId="1"/>
      <p:bldP spid="43" grpId="0"/>
      <p:bldP spid="26" grpId="0"/>
      <p:bldP spid="48" grpId="0"/>
      <p:bldP spid="49" grpId="0" animBg="1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6DEC4-207F-462F-B43E-F3D4CB47A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17FA84-898B-49B3-9FFE-749AF5E5EC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1"/>
                <a:ext cx="9601196" cy="130386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17FA84-898B-49B3-9FFE-749AF5E5EC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1"/>
                <a:ext cx="9601196" cy="130386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02AA3917-BF1F-4CBF-8345-550EF5EF82DC}"/>
              </a:ext>
            </a:extLst>
          </p:cNvPr>
          <p:cNvGrpSpPr/>
          <p:nvPr/>
        </p:nvGrpSpPr>
        <p:grpSpPr>
          <a:xfrm>
            <a:off x="9720438" y="4096285"/>
            <a:ext cx="957763" cy="696431"/>
            <a:chOff x="1937688" y="3779625"/>
            <a:chExt cx="957763" cy="69643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145DD65-0140-4339-B8D8-356146F31DE6}"/>
                </a:ext>
              </a:extLst>
            </p:cNvPr>
            <p:cNvSpPr/>
            <p:nvPr/>
          </p:nvSpPr>
          <p:spPr>
            <a:xfrm>
              <a:off x="2074322" y="3779625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CA9A719-7D25-4D39-9B46-FB577071ECB4}"/>
                    </a:ext>
                  </a:extLst>
                </p:cNvPr>
                <p:cNvSpPr/>
                <p:nvPr/>
              </p:nvSpPr>
              <p:spPr>
                <a:xfrm>
                  <a:off x="1937688" y="3952836"/>
                  <a:ext cx="95776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>
                    <a:ln/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CA9A719-7D25-4D39-9B46-FB577071EC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7688" y="3952836"/>
                  <a:ext cx="957763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E2FE166-8334-48BA-8297-9313BB2A3622}"/>
                  </a:ext>
                </a:extLst>
              </p:cNvPr>
              <p:cNvSpPr/>
              <p:nvPr/>
            </p:nvSpPr>
            <p:spPr>
              <a:xfrm>
                <a:off x="9674102" y="3555999"/>
                <a:ext cx="941733" cy="523220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800" b="1" i="1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E2FE166-8334-48BA-8297-9313BB2A36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4102" y="3555999"/>
                <a:ext cx="94173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eft Brace 37">
            <a:extLst>
              <a:ext uri="{FF2B5EF4-FFF2-40B4-BE49-F238E27FC236}">
                <a16:creationId xmlns:a16="http://schemas.microsoft.com/office/drawing/2014/main" id="{790E164B-805A-4A18-A185-9CA38B1CB624}"/>
              </a:ext>
            </a:extLst>
          </p:cNvPr>
          <p:cNvSpPr/>
          <p:nvPr/>
        </p:nvSpPr>
        <p:spPr>
          <a:xfrm rot="16200000">
            <a:off x="3643788" y="3037545"/>
            <a:ext cx="386001" cy="4036351"/>
          </a:xfrm>
          <a:prstGeom prst="leftBrace">
            <a:avLst>
              <a:gd name="adj1" fmla="val 31190"/>
              <a:gd name="adj2" fmla="val 50000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0AA6312-FB68-4BBD-8668-1D0AEECC6CF9}"/>
                  </a:ext>
                </a:extLst>
              </p:cNvPr>
              <p:cNvSpPr/>
              <p:nvPr/>
            </p:nvSpPr>
            <p:spPr>
              <a:xfrm>
                <a:off x="3468514" y="5274473"/>
                <a:ext cx="736548" cy="523220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0AA6312-FB68-4BBD-8668-1D0AEECC6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514" y="5274473"/>
                <a:ext cx="73654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492FFD69-3387-4B34-88A4-9451589CB0BA}"/>
              </a:ext>
            </a:extLst>
          </p:cNvPr>
          <p:cNvGrpSpPr/>
          <p:nvPr/>
        </p:nvGrpSpPr>
        <p:grpSpPr>
          <a:xfrm>
            <a:off x="1601227" y="3555999"/>
            <a:ext cx="4607023" cy="1290835"/>
            <a:chOff x="1601227" y="3555999"/>
            <a:chExt cx="4607023" cy="129083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073E2A7-8AA5-493C-84B5-37D41B305867}"/>
                </a:ext>
              </a:extLst>
            </p:cNvPr>
            <p:cNvGrpSpPr/>
            <p:nvPr/>
          </p:nvGrpSpPr>
          <p:grpSpPr>
            <a:xfrm>
              <a:off x="5598339" y="4096285"/>
              <a:ext cx="609911" cy="696431"/>
              <a:chOff x="1937688" y="3779625"/>
              <a:chExt cx="609911" cy="696431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4636DAC-FE0E-42D3-B53B-6783F169D0B2}"/>
                  </a:ext>
                </a:extLst>
              </p:cNvPr>
              <p:cNvSpPr/>
              <p:nvPr/>
            </p:nvSpPr>
            <p:spPr>
              <a:xfrm>
                <a:off x="2074322" y="3779625"/>
                <a:ext cx="182880" cy="18288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57FF2F9C-448F-4F33-AEC2-14A6DBD964FC}"/>
                      </a:ext>
                    </a:extLst>
                  </p:cNvPr>
                  <p:cNvSpPr/>
                  <p:nvPr/>
                </p:nvSpPr>
                <p:spPr>
                  <a:xfrm>
                    <a:off x="1937688" y="3952836"/>
                    <a:ext cx="609911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  <a:scene3d>
                      <a:camera prst="orthographicFront"/>
                      <a:lightRig rig="harsh" dir="t"/>
                    </a:scene3d>
                    <a:sp3d extrusionH="57150" prstMaterial="matte">
                      <a:bevelT w="63500" h="12700" prst="angle"/>
                      <a:contourClr>
                        <a:schemeClr val="bg1">
                          <a:lumMod val="65000"/>
                        </a:schemeClr>
                      </a:contourClr>
                    </a:sp3d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1" i="1" dirty="0" smtClean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 smtClean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800" b="1" i="1" dirty="0" smtClean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>
                      <a:ln/>
                      <a:solidFill>
                        <a:schemeClr val="accent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57FF2F9C-448F-4F33-AEC2-14A6DBD964F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37688" y="3952836"/>
                    <a:ext cx="6099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9494BC4-6DD3-47FA-A0F8-39A86B21F614}"/>
                </a:ext>
              </a:extLst>
            </p:cNvPr>
            <p:cNvGrpSpPr/>
            <p:nvPr/>
          </p:nvGrpSpPr>
          <p:grpSpPr>
            <a:xfrm>
              <a:off x="4008550" y="4096285"/>
              <a:ext cx="957763" cy="696431"/>
              <a:chOff x="1937688" y="3779625"/>
              <a:chExt cx="957763" cy="696431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EE305C6-8B55-4450-A79B-56FA14B97B46}"/>
                  </a:ext>
                </a:extLst>
              </p:cNvPr>
              <p:cNvSpPr/>
              <p:nvPr/>
            </p:nvSpPr>
            <p:spPr>
              <a:xfrm>
                <a:off x="2074322" y="3779625"/>
                <a:ext cx="182880" cy="18288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496D7FFF-2F54-484B-BEB9-511C8D782CD2}"/>
                      </a:ext>
                    </a:extLst>
                  </p:cNvPr>
                  <p:cNvSpPr/>
                  <p:nvPr/>
                </p:nvSpPr>
                <p:spPr>
                  <a:xfrm>
                    <a:off x="1937688" y="3952836"/>
                    <a:ext cx="957763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  <a:scene3d>
                      <a:camera prst="orthographicFront"/>
                      <a:lightRig rig="harsh" dir="t"/>
                    </a:scene3d>
                    <a:sp3d extrusionH="57150" prstMaterial="matte">
                      <a:bevelT w="63500" h="12700" prst="angle"/>
                      <a:contourClr>
                        <a:schemeClr val="bg1">
                          <a:lumMod val="65000"/>
                        </a:schemeClr>
                      </a:contourClr>
                    </a:sp3d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1" i="1" dirty="0" smtClean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 smtClean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800" b="1" i="1" dirty="0" smtClean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2800" b="1" i="1" dirty="0" smtClean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dirty="0" smtClean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>
                      <a:ln/>
                      <a:solidFill>
                        <a:schemeClr val="accent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496D7FFF-2F54-484B-BEB9-511C8D782CD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37688" y="3952836"/>
                    <a:ext cx="957763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FE56A147-782A-4495-80CD-2967BFC56720}"/>
                    </a:ext>
                  </a:extLst>
                </p:cNvPr>
                <p:cNvSpPr/>
                <p:nvPr/>
              </p:nvSpPr>
              <p:spPr>
                <a:xfrm>
                  <a:off x="2768933" y="3939232"/>
                  <a:ext cx="58221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ln/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800" b="1" dirty="0">
                    <a:ln/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FE56A147-782A-4495-80CD-2967BFC567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8933" y="3939232"/>
                  <a:ext cx="582211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36F9355-8528-4D68-AF00-A1D3F666CFDE}"/>
                </a:ext>
              </a:extLst>
            </p:cNvPr>
            <p:cNvCxnSpPr>
              <a:cxnSpLocks/>
            </p:cNvCxnSpPr>
            <p:nvPr/>
          </p:nvCxnSpPr>
          <p:spPr>
            <a:xfrm>
              <a:off x="5241192" y="4187725"/>
              <a:ext cx="480006" cy="8966"/>
            </a:xfrm>
            <a:prstGeom prst="straightConnector1">
              <a:avLst/>
            </a:prstGeom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67FFD64-002C-46A0-AA3F-A65340FE9B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38574" y="4187725"/>
              <a:ext cx="427279" cy="0"/>
            </a:xfrm>
            <a:prstGeom prst="straightConnector1">
              <a:avLst/>
            </a:prstGeom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C9813FF7-6349-405B-A8D8-63505F74CA98}"/>
                    </a:ext>
                  </a:extLst>
                </p:cNvPr>
                <p:cNvSpPr/>
                <p:nvPr/>
              </p:nvSpPr>
              <p:spPr>
                <a:xfrm>
                  <a:off x="4803403" y="3921281"/>
                  <a:ext cx="46679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ln/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oMath>
                    </m:oMathPara>
                  </a14:m>
                  <a:endParaRPr lang="en-US" sz="2800" b="1" dirty="0">
                    <a:ln/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C9813FF7-6349-405B-A8D8-63505F74CA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3403" y="3921281"/>
                  <a:ext cx="466794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4DF23B5-21D3-4444-BDAC-FA79D3D8373E}"/>
                </a:ext>
              </a:extLst>
            </p:cNvPr>
            <p:cNvGrpSpPr/>
            <p:nvPr/>
          </p:nvGrpSpPr>
          <p:grpSpPr>
            <a:xfrm>
              <a:off x="1601227" y="4096285"/>
              <a:ext cx="819520" cy="750549"/>
              <a:chOff x="1937688" y="3779625"/>
              <a:chExt cx="819520" cy="750549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0BBDE86-75B0-4283-ADF6-B15E1E593D8C}"/>
                  </a:ext>
                </a:extLst>
              </p:cNvPr>
              <p:cNvSpPr/>
              <p:nvPr/>
            </p:nvSpPr>
            <p:spPr>
              <a:xfrm>
                <a:off x="2074322" y="3779625"/>
                <a:ext cx="182880" cy="18288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CCDE7AA8-77FB-452D-AE86-4AFC3A2DDE24}"/>
                      </a:ext>
                    </a:extLst>
                  </p:cNvPr>
                  <p:cNvSpPr/>
                  <p:nvPr/>
                </p:nvSpPr>
                <p:spPr>
                  <a:xfrm>
                    <a:off x="1937688" y="3952836"/>
                    <a:ext cx="819520" cy="57733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  <a:scene3d>
                      <a:camera prst="orthographicFront"/>
                      <a:lightRig rig="harsh" dir="t"/>
                    </a:scene3d>
                    <a:sp3d extrusionH="57150" prstMaterial="matte">
                      <a:bevelT w="63500" h="12700" prst="angle"/>
                      <a:contourClr>
                        <a:schemeClr val="bg1">
                          <a:lumMod val="65000"/>
                        </a:schemeClr>
                      </a:contourClr>
                    </a:sp3d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1" i="1" dirty="0" smtClean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 smtClean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dirty="0" smtClean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dirty="0" smtClean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</m:e>
                                <m:sub>
                                  <m:r>
                                    <a:rPr lang="en-US" sz="2800" b="1" i="1" dirty="0" smtClean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sz="2800" b="1" dirty="0">
                      <a:ln/>
                      <a:solidFill>
                        <a:schemeClr val="accent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CCDE7AA8-77FB-452D-AE86-4AFC3A2DDE2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37688" y="3952836"/>
                    <a:ext cx="819520" cy="57733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987D1D96-41E9-4EF3-A026-2D39C64A6B57}"/>
                    </a:ext>
                  </a:extLst>
                </p:cNvPr>
                <p:cNvSpPr/>
                <p:nvPr/>
              </p:nvSpPr>
              <p:spPr>
                <a:xfrm>
                  <a:off x="5558023" y="3555999"/>
                  <a:ext cx="59388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1" i="1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1" i="1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2800" b="1" i="1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2800" b="1" dirty="0">
                    <a:ln/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987D1D96-41E9-4EF3-A026-2D39C64A6B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8023" y="3555999"/>
                  <a:ext cx="593881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00006B8-3F1B-4868-9E49-64385B63EEBE}"/>
              </a:ext>
            </a:extLst>
          </p:cNvPr>
          <p:cNvCxnSpPr>
            <a:cxnSpLocks/>
          </p:cNvCxnSpPr>
          <p:nvPr/>
        </p:nvCxnSpPr>
        <p:spPr>
          <a:xfrm>
            <a:off x="8011571" y="4178759"/>
            <a:ext cx="480006" cy="8966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274C811-7B5A-4BAC-A138-80A683142CFA}"/>
              </a:ext>
            </a:extLst>
          </p:cNvPr>
          <p:cNvCxnSpPr>
            <a:cxnSpLocks/>
          </p:cNvCxnSpPr>
          <p:nvPr/>
        </p:nvCxnSpPr>
        <p:spPr>
          <a:xfrm flipH="1">
            <a:off x="7108953" y="4178759"/>
            <a:ext cx="427279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48DBF97-2B57-45C1-A2A5-16A7FB5BED04}"/>
                  </a:ext>
                </a:extLst>
              </p:cNvPr>
              <p:cNvSpPr/>
              <p:nvPr/>
            </p:nvSpPr>
            <p:spPr>
              <a:xfrm>
                <a:off x="7573782" y="3912315"/>
                <a:ext cx="466794" cy="523220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n/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28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48DBF97-2B57-45C1-A2A5-16A7FB5BED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782" y="3912315"/>
                <a:ext cx="46679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CCDB7FA-D962-408F-A4C4-5EF9AB8C36EC}"/>
                  </a:ext>
                </a:extLst>
              </p:cNvPr>
              <p:cNvSpPr/>
              <p:nvPr/>
            </p:nvSpPr>
            <p:spPr>
              <a:xfrm>
                <a:off x="8286625" y="3555999"/>
                <a:ext cx="941733" cy="523220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800" b="1" i="1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800" b="1" i="1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8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CCDB7FA-D962-408F-A4C4-5EF9AB8C36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625" y="3555999"/>
                <a:ext cx="94173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Left Brace 46">
            <a:extLst>
              <a:ext uri="{FF2B5EF4-FFF2-40B4-BE49-F238E27FC236}">
                <a16:creationId xmlns:a16="http://schemas.microsoft.com/office/drawing/2014/main" id="{2BB115ED-34B6-4346-9D18-9F65EE7E9035}"/>
              </a:ext>
            </a:extLst>
          </p:cNvPr>
          <p:cNvSpPr/>
          <p:nvPr/>
        </p:nvSpPr>
        <p:spPr>
          <a:xfrm rot="16200000">
            <a:off x="5655318" y="2108061"/>
            <a:ext cx="386001" cy="5818347"/>
          </a:xfrm>
          <a:prstGeom prst="leftBrace">
            <a:avLst>
              <a:gd name="adj1" fmla="val 31190"/>
              <a:gd name="adj2" fmla="val 50000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DCA94B4-2CEC-4DF2-84E7-A6DB48752082}"/>
                  </a:ext>
                </a:extLst>
              </p:cNvPr>
              <p:cNvSpPr/>
              <p:nvPr/>
            </p:nvSpPr>
            <p:spPr>
              <a:xfrm>
                <a:off x="5441944" y="5217654"/>
                <a:ext cx="736548" cy="523220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DCA94B4-2CEC-4DF2-84E7-A6DB48752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944" y="5217654"/>
                <a:ext cx="736548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45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10794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09779 -0.00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8" grpId="0" animBg="1"/>
      <p:bldP spid="39" grpId="0"/>
      <p:bldP spid="45" grpId="0"/>
      <p:bldP spid="46" grpId="0"/>
      <p:bldP spid="47" grpId="0" animBg="1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2FADC-A6EE-41F9-8360-D487A7669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 Two 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F5E180-D279-4B37-823F-E486D60591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1"/>
                <a:ext cx="9601196" cy="2809152"/>
              </a:xfrm>
            </p:spPr>
            <p:txBody>
              <a:bodyPr/>
              <a:lstStyle/>
              <a:p>
                <a:r>
                  <a:rPr lang="en-US" dirty="0"/>
                  <a:t>Merging of two sequences happens only in case III</a:t>
                </a:r>
              </a:p>
              <a:p>
                <a:r>
                  <a:rPr lang="en-US" dirty="0"/>
                  <a:t>We always merge the last two sequences in stack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Once two sequences were merged, they will never be split again</a:t>
                </a:r>
              </a:p>
              <a:p>
                <a:r>
                  <a:rPr lang="en-US" dirty="0"/>
                  <a:t>The merging process might be executed multiple times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F5E180-D279-4B37-823F-E486D60591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1"/>
                <a:ext cx="9601196" cy="2809152"/>
              </a:xfrm>
              <a:blipFill>
                <a:blip r:embed="rId2"/>
                <a:stretch>
                  <a:fillRect l="-1144" t="-2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033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FFC54-11EC-48E6-A288-70B5831C3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 Process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DA0D873-CFBD-449F-8C7D-3BE58F596E52}"/>
              </a:ext>
            </a:extLst>
          </p:cNvPr>
          <p:cNvCxnSpPr>
            <a:cxnSpLocks/>
          </p:cNvCxnSpPr>
          <p:nvPr/>
        </p:nvCxnSpPr>
        <p:spPr>
          <a:xfrm>
            <a:off x="4837411" y="4345832"/>
            <a:ext cx="1868213" cy="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1A586C5-CD47-48E3-8531-88062A990E48}"/>
              </a:ext>
            </a:extLst>
          </p:cNvPr>
          <p:cNvCxnSpPr>
            <a:cxnSpLocks/>
          </p:cNvCxnSpPr>
          <p:nvPr/>
        </p:nvCxnSpPr>
        <p:spPr>
          <a:xfrm>
            <a:off x="8760394" y="4345832"/>
            <a:ext cx="1450430" cy="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76686AC-7365-422C-9A8E-83E67E0E4C23}"/>
              </a:ext>
            </a:extLst>
          </p:cNvPr>
          <p:cNvCxnSpPr>
            <a:cxnSpLocks/>
          </p:cNvCxnSpPr>
          <p:nvPr/>
        </p:nvCxnSpPr>
        <p:spPr>
          <a:xfrm>
            <a:off x="2693275" y="4350500"/>
            <a:ext cx="1005258" cy="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58CB672-FA8A-487D-BFC9-EA7D3C7C99DE}"/>
                  </a:ext>
                </a:extLst>
              </p:cNvPr>
              <p:cNvSpPr/>
              <p:nvPr/>
            </p:nvSpPr>
            <p:spPr>
              <a:xfrm>
                <a:off x="2194420" y="3741665"/>
                <a:ext cx="498855" cy="523220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n/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en-US" sz="28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58CB672-FA8A-487D-BFC9-EA7D3C7C99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420" y="3741665"/>
                <a:ext cx="498855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E16B9E7-11A6-4069-9E01-1954E897B1CB}"/>
                  </a:ext>
                </a:extLst>
              </p:cNvPr>
              <p:cNvSpPr/>
              <p:nvPr/>
            </p:nvSpPr>
            <p:spPr>
              <a:xfrm>
                <a:off x="8485483" y="3652155"/>
                <a:ext cx="736548" cy="523220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E16B9E7-11A6-4069-9E01-1954E897B1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483" y="3652155"/>
                <a:ext cx="73654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367378F-4316-4F61-B22C-C31466DADF23}"/>
                  </a:ext>
                </a:extLst>
              </p:cNvPr>
              <p:cNvSpPr/>
              <p:nvPr/>
            </p:nvSpPr>
            <p:spPr>
              <a:xfrm>
                <a:off x="4469137" y="3652155"/>
                <a:ext cx="1084399" cy="523220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367378F-4316-4F61-B22C-C31466DADF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137" y="3652155"/>
                <a:ext cx="108439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76EC33B-FAE4-4474-9280-B61698C7824D}"/>
              </a:ext>
            </a:extLst>
          </p:cNvPr>
          <p:cNvCxnSpPr>
            <a:cxnSpLocks/>
          </p:cNvCxnSpPr>
          <p:nvPr/>
        </p:nvCxnSpPr>
        <p:spPr>
          <a:xfrm>
            <a:off x="8170656" y="4341534"/>
            <a:ext cx="480006" cy="8966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2D314F6-CF7C-42B4-939E-59F715F3984B}"/>
              </a:ext>
            </a:extLst>
          </p:cNvPr>
          <p:cNvCxnSpPr>
            <a:cxnSpLocks/>
          </p:cNvCxnSpPr>
          <p:nvPr/>
        </p:nvCxnSpPr>
        <p:spPr>
          <a:xfrm flipH="1">
            <a:off x="6838515" y="4345832"/>
            <a:ext cx="427279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3660A91-B36D-4E4D-A78F-CC626A90D287}"/>
                  </a:ext>
                </a:extLst>
              </p:cNvPr>
              <p:cNvSpPr/>
              <p:nvPr/>
            </p:nvSpPr>
            <p:spPr>
              <a:xfrm>
                <a:off x="7329398" y="4079924"/>
                <a:ext cx="835870" cy="523220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n/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800" b="1" i="1" dirty="0" smtClean="0">
                          <a:ln/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28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3660A91-B36D-4E4D-A78F-CC626A90D2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398" y="4079924"/>
                <a:ext cx="83587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4F981DC-9893-423E-B580-BAAEE8BF8AAB}"/>
              </a:ext>
            </a:extLst>
          </p:cNvPr>
          <p:cNvCxnSpPr>
            <a:cxnSpLocks/>
          </p:cNvCxnSpPr>
          <p:nvPr/>
        </p:nvCxnSpPr>
        <p:spPr>
          <a:xfrm>
            <a:off x="4469137" y="4351291"/>
            <a:ext cx="368274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65C6FD2-BD2D-4F3A-88C3-EDD94954FE78}"/>
              </a:ext>
            </a:extLst>
          </p:cNvPr>
          <p:cNvCxnSpPr>
            <a:cxnSpLocks/>
          </p:cNvCxnSpPr>
          <p:nvPr/>
        </p:nvCxnSpPr>
        <p:spPr>
          <a:xfrm flipH="1">
            <a:off x="3759922" y="4350500"/>
            <a:ext cx="330235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7F9310C-11F3-4FE2-8D8F-FA54D566A00B}"/>
                  </a:ext>
                </a:extLst>
              </p:cNvPr>
              <p:cNvSpPr/>
              <p:nvPr/>
            </p:nvSpPr>
            <p:spPr>
              <a:xfrm>
                <a:off x="3817404" y="4415346"/>
                <a:ext cx="835870" cy="523220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n/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800" b="1" i="1" dirty="0" smtClean="0">
                          <a:ln/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28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7F9310C-11F3-4FE2-8D8F-FA54D566A0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404" y="4415346"/>
                <a:ext cx="83587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551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FFC54-11EC-48E6-A288-70B5831C3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 Process (Cont.)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DA0D873-CFBD-449F-8C7D-3BE58F596E52}"/>
              </a:ext>
            </a:extLst>
          </p:cNvPr>
          <p:cNvCxnSpPr>
            <a:cxnSpLocks/>
          </p:cNvCxnSpPr>
          <p:nvPr/>
        </p:nvCxnSpPr>
        <p:spPr>
          <a:xfrm>
            <a:off x="3234854" y="4364686"/>
            <a:ext cx="1868213" cy="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1A586C5-CD47-48E3-8531-88062A990E48}"/>
              </a:ext>
            </a:extLst>
          </p:cNvPr>
          <p:cNvCxnSpPr>
            <a:cxnSpLocks/>
          </p:cNvCxnSpPr>
          <p:nvPr/>
        </p:nvCxnSpPr>
        <p:spPr>
          <a:xfrm>
            <a:off x="7874990" y="4359817"/>
            <a:ext cx="1450430" cy="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E16B9E7-11A6-4069-9E01-1954E897B1CB}"/>
                  </a:ext>
                </a:extLst>
              </p:cNvPr>
              <p:cNvSpPr/>
              <p:nvPr/>
            </p:nvSpPr>
            <p:spPr>
              <a:xfrm>
                <a:off x="7600079" y="3666140"/>
                <a:ext cx="736548" cy="523220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E16B9E7-11A6-4069-9E01-1954E897B1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079" y="3666140"/>
                <a:ext cx="736548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367378F-4316-4F61-B22C-C31466DADF23}"/>
                  </a:ext>
                </a:extLst>
              </p:cNvPr>
              <p:cNvSpPr/>
              <p:nvPr/>
            </p:nvSpPr>
            <p:spPr>
              <a:xfrm>
                <a:off x="2866580" y="3671009"/>
                <a:ext cx="1084399" cy="523220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367378F-4316-4F61-B22C-C31466DADF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580" y="3671009"/>
                <a:ext cx="108439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72151BE-68B0-4E08-8DD4-83DDC47B27D9}"/>
                  </a:ext>
                </a:extLst>
              </p:cNvPr>
              <p:cNvSpPr/>
              <p:nvPr/>
            </p:nvSpPr>
            <p:spPr>
              <a:xfrm>
                <a:off x="3626760" y="3063732"/>
                <a:ext cx="1150122" cy="523220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72151BE-68B0-4E08-8DD4-83DDC47B2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760" y="3063732"/>
                <a:ext cx="115012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D36BD5E-3E0D-493C-B164-4C6227B72550}"/>
                  </a:ext>
                </a:extLst>
              </p:cNvPr>
              <p:cNvSpPr/>
              <p:nvPr/>
            </p:nvSpPr>
            <p:spPr>
              <a:xfrm>
                <a:off x="8231931" y="3058863"/>
                <a:ext cx="802271" cy="523220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D36BD5E-3E0D-493C-B164-4C6227B725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931" y="3058863"/>
                <a:ext cx="80227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005569-8A78-4065-86EC-6E4FA6B85385}"/>
              </a:ext>
            </a:extLst>
          </p:cNvPr>
          <p:cNvCxnSpPr>
            <a:cxnSpLocks/>
          </p:cNvCxnSpPr>
          <p:nvPr/>
        </p:nvCxnSpPr>
        <p:spPr>
          <a:xfrm>
            <a:off x="5269270" y="4360202"/>
            <a:ext cx="895860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2D9FDD2-EE98-41FF-867C-4DCEE9FD978E}"/>
              </a:ext>
            </a:extLst>
          </p:cNvPr>
          <p:cNvCxnSpPr>
            <a:cxnSpLocks/>
          </p:cNvCxnSpPr>
          <p:nvPr/>
        </p:nvCxnSpPr>
        <p:spPr>
          <a:xfrm flipH="1">
            <a:off x="7173798" y="4359816"/>
            <a:ext cx="534990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09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FFC54-11EC-48E6-A288-70B5831C3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 Process Case I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DA0D873-CFBD-449F-8C7D-3BE58F596E52}"/>
              </a:ext>
            </a:extLst>
          </p:cNvPr>
          <p:cNvCxnSpPr>
            <a:cxnSpLocks/>
          </p:cNvCxnSpPr>
          <p:nvPr/>
        </p:nvCxnSpPr>
        <p:spPr>
          <a:xfrm>
            <a:off x="3159440" y="4845453"/>
            <a:ext cx="1868213" cy="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1A586C5-CD47-48E3-8531-88062A990E48}"/>
              </a:ext>
            </a:extLst>
          </p:cNvPr>
          <p:cNvCxnSpPr>
            <a:cxnSpLocks/>
          </p:cNvCxnSpPr>
          <p:nvPr/>
        </p:nvCxnSpPr>
        <p:spPr>
          <a:xfrm>
            <a:off x="7799576" y="4840584"/>
            <a:ext cx="1450430" cy="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E16B9E7-11A6-4069-9E01-1954E897B1CB}"/>
                  </a:ext>
                </a:extLst>
              </p:cNvPr>
              <p:cNvSpPr/>
              <p:nvPr/>
            </p:nvSpPr>
            <p:spPr>
              <a:xfrm>
                <a:off x="7524665" y="4146907"/>
                <a:ext cx="736548" cy="523220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E16B9E7-11A6-4069-9E01-1954E897B1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665" y="4146907"/>
                <a:ext cx="736548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367378F-4316-4F61-B22C-C31466DADF23}"/>
                  </a:ext>
                </a:extLst>
              </p:cNvPr>
              <p:cNvSpPr/>
              <p:nvPr/>
            </p:nvSpPr>
            <p:spPr>
              <a:xfrm>
                <a:off x="2791166" y="4151776"/>
                <a:ext cx="1084399" cy="523220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367378F-4316-4F61-B22C-C31466DADF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166" y="4151776"/>
                <a:ext cx="108439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72151BE-68B0-4E08-8DD4-83DDC47B27D9}"/>
                  </a:ext>
                </a:extLst>
              </p:cNvPr>
              <p:cNvSpPr/>
              <p:nvPr/>
            </p:nvSpPr>
            <p:spPr>
              <a:xfrm>
                <a:off x="3028076" y="2690279"/>
                <a:ext cx="6135847" cy="755913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6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600" b="1" i="1" dirty="0" smtClean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b="1" i="1" dirty="0" smtClean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600" b="1" i="1" dirty="0" smtClean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 dirty="0" smtClean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3600" b="1" i="1" dirty="0" smtClean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en-US" sz="3600" b="1" i="1" dirty="0" smtClean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 dirty="0" smtClean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3600" b="1" i="1" dirty="0" smtClean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3600" b="1" i="1" dirty="0" smtClean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b="1" i="1" dirty="0" smtClean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600" b="1" i="1" dirty="0" smtClean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 dirty="0" smtClean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𝒍</m:t>
                                  </m:r>
                                </m:e>
                                <m:sub>
                                  <m:r>
                                    <a:rPr lang="en-US" sz="3600" b="1" i="1" dirty="0" smtClean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3600" b="1" i="1" dirty="0" smtClean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3600" b="1" i="1" dirty="0" smtClean="0">
                          <a:ln/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dirty="0" smtClean="0">
                          <a:ln/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sz="3600" b="1" i="1" dirty="0" smtClean="0">
                          <a:ln/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6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36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36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dirty="0" smtClean="0">
                          <a:ln/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b="1" i="1" dirty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3600" b="1" i="1" dirty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en-US" sz="36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72151BE-68B0-4E08-8DD4-83DDC47B2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076" y="2690279"/>
                <a:ext cx="6135847" cy="755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2D9FDD2-EE98-41FF-867C-4DCEE9FD978E}"/>
              </a:ext>
            </a:extLst>
          </p:cNvPr>
          <p:cNvCxnSpPr>
            <a:cxnSpLocks/>
          </p:cNvCxnSpPr>
          <p:nvPr/>
        </p:nvCxnSpPr>
        <p:spPr>
          <a:xfrm flipH="1">
            <a:off x="6363093" y="4840583"/>
            <a:ext cx="1270281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CB623C-DAE5-4993-8DF2-78F61DCFD1C5}"/>
              </a:ext>
            </a:extLst>
          </p:cNvPr>
          <p:cNvCxnSpPr>
            <a:cxnSpLocks/>
          </p:cNvCxnSpPr>
          <p:nvPr/>
        </p:nvCxnSpPr>
        <p:spPr>
          <a:xfrm>
            <a:off x="6020586" y="5120313"/>
            <a:ext cx="480006" cy="8966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FABB629-272B-412D-8D53-A7A812BC033C}"/>
              </a:ext>
            </a:extLst>
          </p:cNvPr>
          <p:cNvCxnSpPr>
            <a:cxnSpLocks/>
          </p:cNvCxnSpPr>
          <p:nvPr/>
        </p:nvCxnSpPr>
        <p:spPr>
          <a:xfrm flipH="1">
            <a:off x="5117968" y="5120313"/>
            <a:ext cx="427279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4C7CD7D-8037-44DF-BCFC-0007A1637E86}"/>
                  </a:ext>
                </a:extLst>
              </p:cNvPr>
              <p:cNvSpPr/>
              <p:nvPr/>
            </p:nvSpPr>
            <p:spPr>
              <a:xfrm>
                <a:off x="5582797" y="4853869"/>
                <a:ext cx="466794" cy="523220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n/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28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4C7CD7D-8037-44DF-BCFC-0007A1637E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797" y="4853869"/>
                <a:ext cx="46679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131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FFC54-11EC-48E6-A288-70B5831C3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 Process Case II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DA0D873-CFBD-449F-8C7D-3BE58F596E52}"/>
              </a:ext>
            </a:extLst>
          </p:cNvPr>
          <p:cNvCxnSpPr>
            <a:cxnSpLocks/>
          </p:cNvCxnSpPr>
          <p:nvPr/>
        </p:nvCxnSpPr>
        <p:spPr>
          <a:xfrm>
            <a:off x="3121732" y="4826600"/>
            <a:ext cx="1868213" cy="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1A586C5-CD47-48E3-8531-88062A990E48}"/>
              </a:ext>
            </a:extLst>
          </p:cNvPr>
          <p:cNvCxnSpPr>
            <a:cxnSpLocks/>
          </p:cNvCxnSpPr>
          <p:nvPr/>
        </p:nvCxnSpPr>
        <p:spPr>
          <a:xfrm>
            <a:off x="7761868" y="4821731"/>
            <a:ext cx="1450430" cy="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E16B9E7-11A6-4069-9E01-1954E897B1CB}"/>
                  </a:ext>
                </a:extLst>
              </p:cNvPr>
              <p:cNvSpPr/>
              <p:nvPr/>
            </p:nvSpPr>
            <p:spPr>
              <a:xfrm>
                <a:off x="7486957" y="4128054"/>
                <a:ext cx="736548" cy="523220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E16B9E7-11A6-4069-9E01-1954E897B1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957" y="4128054"/>
                <a:ext cx="736548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367378F-4316-4F61-B22C-C31466DADF23}"/>
                  </a:ext>
                </a:extLst>
              </p:cNvPr>
              <p:cNvSpPr/>
              <p:nvPr/>
            </p:nvSpPr>
            <p:spPr>
              <a:xfrm>
                <a:off x="2753458" y="4132923"/>
                <a:ext cx="1084399" cy="523220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367378F-4316-4F61-B22C-C31466DADF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458" y="4132923"/>
                <a:ext cx="108439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72151BE-68B0-4E08-8DD4-83DDC47B27D9}"/>
                  </a:ext>
                </a:extLst>
              </p:cNvPr>
              <p:cNvSpPr/>
              <p:nvPr/>
            </p:nvSpPr>
            <p:spPr>
              <a:xfrm>
                <a:off x="3047930" y="2673087"/>
                <a:ext cx="6427978" cy="755913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6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1" i="1" dirty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dirty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3600" b="1" i="1" dirty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3600" b="1" i="1" dirty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dirty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3600" b="1" i="1" dirty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1" i="1" dirty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dirty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3600" b="1" i="1" dirty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e>
                      </m:d>
                      <m:r>
                        <a:rPr lang="en-US" sz="3600" b="1" i="1" dirty="0" smtClean="0">
                          <a:ln/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600" b="1" i="1" dirty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600" b="1" i="1" dirty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b="1" i="1" dirty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600" b="1" i="1" dirty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 dirty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3600" b="1" i="1" dirty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en-US" sz="3600" b="1" i="1" dirty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 dirty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3600" b="1" i="1" dirty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3600" b="1" i="1" dirty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b="1" i="1" dirty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600" b="1" i="1" dirty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 dirty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𝒍</m:t>
                                  </m:r>
                                </m:e>
                                <m:sub>
                                  <m:r>
                                    <a:rPr lang="en-US" sz="3600" b="1" i="1" dirty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3600" b="1" i="1" dirty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3600" b="1" i="1" dirty="0">
                          <a:ln/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dirty="0">
                          <a:ln/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36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72151BE-68B0-4E08-8DD4-83DDC47B2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30" y="2673087"/>
                <a:ext cx="6427978" cy="755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005569-8A78-4065-86EC-6E4FA6B85385}"/>
              </a:ext>
            </a:extLst>
          </p:cNvPr>
          <p:cNvCxnSpPr>
            <a:cxnSpLocks/>
          </p:cNvCxnSpPr>
          <p:nvPr/>
        </p:nvCxnSpPr>
        <p:spPr>
          <a:xfrm>
            <a:off x="5156148" y="4822116"/>
            <a:ext cx="682220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2D9FDD2-EE98-41FF-867C-4DCEE9FD978E}"/>
              </a:ext>
            </a:extLst>
          </p:cNvPr>
          <p:cNvCxnSpPr>
            <a:cxnSpLocks/>
          </p:cNvCxnSpPr>
          <p:nvPr/>
        </p:nvCxnSpPr>
        <p:spPr>
          <a:xfrm flipH="1">
            <a:off x="7220992" y="4821730"/>
            <a:ext cx="374674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A8C9295-C5F9-4EA6-8940-E728FBF44C51}"/>
              </a:ext>
            </a:extLst>
          </p:cNvPr>
          <p:cNvCxnSpPr>
            <a:cxnSpLocks/>
          </p:cNvCxnSpPr>
          <p:nvPr/>
        </p:nvCxnSpPr>
        <p:spPr>
          <a:xfrm>
            <a:off x="6740986" y="5088174"/>
            <a:ext cx="480006" cy="8966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D4624D0-CAD1-461E-A838-B9FF5F7FDCF0}"/>
              </a:ext>
            </a:extLst>
          </p:cNvPr>
          <p:cNvCxnSpPr>
            <a:cxnSpLocks/>
          </p:cNvCxnSpPr>
          <p:nvPr/>
        </p:nvCxnSpPr>
        <p:spPr>
          <a:xfrm flipH="1">
            <a:off x="5838368" y="5088174"/>
            <a:ext cx="427279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57459C6-181B-467D-8CD8-117F0F6B1FF7}"/>
                  </a:ext>
                </a:extLst>
              </p:cNvPr>
              <p:cNvSpPr/>
              <p:nvPr/>
            </p:nvSpPr>
            <p:spPr>
              <a:xfrm>
                <a:off x="6303197" y="4821730"/>
                <a:ext cx="466794" cy="523220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n/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28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57459C6-181B-467D-8CD8-117F0F6B1F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197" y="4821730"/>
                <a:ext cx="46679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34ACC20-FA71-4160-9142-35E313B1007E}"/>
                  </a:ext>
                </a:extLst>
              </p:cNvPr>
              <p:cNvSpPr/>
              <p:nvPr/>
            </p:nvSpPr>
            <p:spPr>
              <a:xfrm>
                <a:off x="4833271" y="4835530"/>
                <a:ext cx="10940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sz="2800" b="1" i="1" dirty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2800" b="1" i="1" dirty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dirty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34ACC20-FA71-4160-9142-35E313B100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271" y="4835530"/>
                <a:ext cx="109401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17317CD-E8EE-415A-B520-83D9BE42C5C2}"/>
                  </a:ext>
                </a:extLst>
              </p:cNvPr>
              <p:cNvSpPr/>
              <p:nvPr/>
            </p:nvSpPr>
            <p:spPr>
              <a:xfrm>
                <a:off x="7270744" y="4835530"/>
                <a:ext cx="7461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sz="2800" b="1" i="1" dirty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17317CD-E8EE-415A-B520-83D9BE42C5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744" y="4835530"/>
                <a:ext cx="74616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5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FFC54-11EC-48E6-A288-70B5831C3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 Process Case II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72151BE-68B0-4E08-8DD4-83DDC47B27D9}"/>
                  </a:ext>
                </a:extLst>
              </p:cNvPr>
              <p:cNvSpPr/>
              <p:nvPr/>
            </p:nvSpPr>
            <p:spPr>
              <a:xfrm>
                <a:off x="1106008" y="2633023"/>
                <a:ext cx="6427978" cy="755913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6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1" i="1" dirty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dirty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3600" b="1" i="1" dirty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3600" b="1" i="1" dirty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dirty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3600" b="1" i="1" dirty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1" i="1" dirty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dirty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3600" b="1" i="1" dirty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e>
                      </m:d>
                      <m:r>
                        <a:rPr lang="en-US" sz="3600" b="1" i="1" dirty="0" smtClean="0">
                          <a:ln/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600" b="1" i="1" dirty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600" b="1" i="1" dirty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b="1" i="1" dirty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600" b="1" i="1" dirty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 dirty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3600" b="1" i="1" dirty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en-US" sz="3600" b="1" i="1" dirty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 dirty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3600" b="1" i="1" dirty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3600" b="1" i="1" dirty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b="1" i="1" dirty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600" b="1" i="1" dirty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 dirty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𝒍</m:t>
                                  </m:r>
                                </m:e>
                                <m:sub>
                                  <m:r>
                                    <a:rPr lang="en-US" sz="3600" b="1" i="1" dirty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3600" b="1" i="1" dirty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3600" b="1" i="1" dirty="0">
                          <a:ln/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dirty="0">
                          <a:ln/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36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72151BE-68B0-4E08-8DD4-83DDC47B2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008" y="2633023"/>
                <a:ext cx="6427978" cy="7559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040462E-C216-4955-ADC5-34E5448E08D2}"/>
                  </a:ext>
                </a:extLst>
              </p:cNvPr>
              <p:cNvSpPr/>
              <p:nvPr/>
            </p:nvSpPr>
            <p:spPr>
              <a:xfrm>
                <a:off x="2993356" y="3778178"/>
                <a:ext cx="6205288" cy="2097690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1" i="1" dirty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800" b="1" i="1" dirty="0" smtClean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dirty="0" smtClean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</m:e>
                                <m:sub>
                                  <m:r>
                                    <a:rPr lang="en-US" sz="2800" b="1" i="1" dirty="0" smtClean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en-US" sz="2800" b="1" i="1" dirty="0" smtClean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dirty="0" smtClean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800" b="1" i="1" dirty="0" smtClean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b="1" i="1" dirty="0" smtClean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b="1" i="1" dirty="0">
                                          <a:ln/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800" b="1" i="1" dirty="0">
                                              <a:ln/>
                                              <a:solidFill>
                                                <a:schemeClr val="accent3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b="1" i="1" dirty="0">
                                              <a:ln/>
                                              <a:solidFill>
                                                <a:schemeClr val="accent3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sz="2800" b="1" i="1" dirty="0">
                                                  <a:ln/>
                                                  <a:solidFill>
                                                    <a:schemeClr val="accent3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1" i="1" dirty="0">
                                                  <a:ln/>
                                                  <a:solidFill>
                                                    <a:schemeClr val="accent3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1" i="1" dirty="0">
                                                  <a:ln/>
                                                  <a:solidFill>
                                                    <a:schemeClr val="accent3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𝒎</m:t>
                                              </m:r>
                                              <m:r>
                                                <a:rPr lang="en-US" sz="2800" b="1" i="1" dirty="0">
                                                  <a:ln/>
                                                  <a:solidFill>
                                                    <a:schemeClr val="accent3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2800" b="1" i="1" dirty="0">
                                                  <a:ln/>
                                                  <a:solidFill>
                                                    <a:schemeClr val="accent3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en-US" sz="2800" b="1" i="1" dirty="0">
                                              <a:ln/>
                                              <a:solidFill>
                                                <a:schemeClr val="accent3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sSubSup>
                                        <m:sSubSupPr>
                                          <m:ctrlPr>
                                            <a:rPr lang="en-US" sz="2800" b="1" i="1" dirty="0">
                                              <a:ln/>
                                              <a:solidFill>
                                                <a:schemeClr val="accent3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b="1" i="1" dirty="0">
                                              <a:ln/>
                                              <a:solidFill>
                                                <a:schemeClr val="accent3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sz="2800" b="1" i="1" dirty="0">
                                                  <a:ln/>
                                                  <a:solidFill>
                                                    <a:schemeClr val="accent3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1" i="1" dirty="0">
                                                  <a:ln/>
                                                  <a:solidFill>
                                                    <a:schemeClr val="accent3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𝒍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1" i="1" dirty="0">
                                                  <a:ln/>
                                                  <a:solidFill>
                                                    <a:schemeClr val="accent3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𝒎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en-US" sz="2800" b="1" i="1" dirty="0">
                                              <a:ln/>
                                              <a:solidFill>
                                                <a:schemeClr val="accent3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n-US" sz="2800" b="1" i="1" dirty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dirty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sz="2800" b="1" i="1" dirty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b="1" i="1" dirty="0">
                                          <a:ln/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dirty="0">
                                          <a:ln/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2800" b="1" i="1" dirty="0">
                                          <a:ln/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  <m:r>
                                        <a:rPr lang="en-US" sz="2800" b="1" i="1" dirty="0">
                                          <a:ln/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1" i="1" dirty="0">
                                          <a:ln/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sz="2800" b="1" i="1" dirty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800" b="1" i="1" dirty="0">
                                          <a:ln/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dirty="0">
                                          <a:ln/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2800" b="1" i="1" dirty="0">
                                          <a:ln/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800" b="1" i="1" dirty="0" smtClean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en-US" sz="2800" b="1" i="1" dirty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dirty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</m:e>
                                <m:sub>
                                  <m:r>
                                    <a:rPr lang="en-US" sz="2800" b="1" i="1" dirty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  <m:r>
                                <a:rPr lang="en-US" sz="2800" b="1" i="1" dirty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b="1" i="1" dirty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b="1" i="1" dirty="0">
                                          <a:ln/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800" b="1" i="1" dirty="0">
                                              <a:ln/>
                                              <a:solidFill>
                                                <a:schemeClr val="accent3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b="1" i="1" dirty="0">
                                              <a:ln/>
                                              <a:solidFill>
                                                <a:schemeClr val="accent3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sz="2800" b="1" i="1" dirty="0">
                                                  <a:ln/>
                                                  <a:solidFill>
                                                    <a:schemeClr val="accent3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1" i="1" dirty="0">
                                                  <a:ln/>
                                                  <a:solidFill>
                                                    <a:schemeClr val="accent3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1" i="1" dirty="0">
                                                  <a:ln/>
                                                  <a:solidFill>
                                                    <a:schemeClr val="accent3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𝒎</m:t>
                                              </m:r>
                                              <m:r>
                                                <a:rPr lang="en-US" sz="2800" b="1" i="1" dirty="0">
                                                  <a:ln/>
                                                  <a:solidFill>
                                                    <a:schemeClr val="accent3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2800" b="1" i="1" dirty="0">
                                                  <a:ln/>
                                                  <a:solidFill>
                                                    <a:schemeClr val="accent3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en-US" sz="2800" b="1" i="1" dirty="0">
                                              <a:ln/>
                                              <a:solidFill>
                                                <a:schemeClr val="accent3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sSubSup>
                                        <m:sSubSupPr>
                                          <m:ctrlPr>
                                            <a:rPr lang="en-US" sz="2800" b="1" i="1" dirty="0">
                                              <a:ln/>
                                              <a:solidFill>
                                                <a:schemeClr val="accent3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b="1" i="1" dirty="0">
                                              <a:ln/>
                                              <a:solidFill>
                                                <a:schemeClr val="accent3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sz="2800" b="1" i="1" dirty="0">
                                                  <a:ln/>
                                                  <a:solidFill>
                                                    <a:schemeClr val="accent3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1" i="1" dirty="0">
                                                  <a:ln/>
                                                  <a:solidFill>
                                                    <a:schemeClr val="accent3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𝒍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1" i="1" dirty="0">
                                                  <a:ln/>
                                                  <a:solidFill>
                                                    <a:schemeClr val="accent3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𝒎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en-US" sz="2800" b="1" i="1" dirty="0">
                                              <a:ln/>
                                              <a:solidFill>
                                                <a:schemeClr val="accent3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n-US" sz="2800" b="1" i="1" dirty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dirty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sz="2800" b="1" i="1" dirty="0" smtClean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800" b="1" i="1" dirty="0">
                                          <a:ln/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dirty="0">
                                          <a:ln/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2800" b="1" i="1" dirty="0">
                                          <a:ln/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  <m:r>
                                        <a:rPr lang="en-US" sz="2800" b="1" i="1" dirty="0">
                                          <a:ln/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1" i="1" dirty="0">
                                          <a:ln/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sz="2800" b="1" i="1" dirty="0" smtClean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b="1" i="1" dirty="0">
                                          <a:ln/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dirty="0">
                                          <a:ln/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2800" b="1" i="1" dirty="0">
                                          <a:ln/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800" b="1" i="1" dirty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28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040462E-C216-4955-ADC5-34E5448E08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356" y="3778178"/>
                <a:ext cx="6205288" cy="20976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03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16E32-3EBD-4E5B-AC0E-7D5548DDF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Work and Our 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06B616-2E93-41BE-A70C-41DB835209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Mobile wireless network connectivity problem [Díaz et al. 2008]</a:t>
                </a:r>
              </a:p>
              <a:p>
                <a:pPr lvl="1"/>
                <a:r>
                  <a:rPr lang="en-US" dirty="0"/>
                  <a:t>The vertices move in random directions</a:t>
                </a:r>
              </a:p>
              <a:p>
                <a:pPr lvl="1"/>
                <a:r>
                  <a:rPr lang="en-US" dirty="0"/>
                  <a:t>There is an edge connecting two vertices if their distance is no more than a given value</a:t>
                </a:r>
              </a:p>
              <a:p>
                <a:pPr lvl="1"/>
                <a:r>
                  <a:rPr lang="en-US" dirty="0"/>
                  <a:t>The target is to maintain the graph connectivity</a:t>
                </a:r>
              </a:p>
              <a:p>
                <a:r>
                  <a:rPr lang="en-US" dirty="0"/>
                  <a:t>We solved the </a:t>
                </a:r>
                <a:r>
                  <a:rPr lang="en-US" b="1" dirty="0">
                    <a:solidFill>
                      <a:srgbClr val="FF0000"/>
                    </a:solidFill>
                  </a:rPr>
                  <a:t>min-max</a:t>
                </a:r>
                <a:r>
                  <a:rPr lang="en-US" dirty="0"/>
                  <a:t> problem in </a:t>
                </a:r>
                <a:r>
                  <a:rPr lang="en-US" b="1" dirty="0">
                    <a:solidFill>
                      <a:srgbClr val="FF0000"/>
                    </a:solidFill>
                  </a:rPr>
                  <a:t>1-D space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time by using the </a:t>
                </a:r>
                <a:r>
                  <a:rPr lang="en-US" b="1" dirty="0">
                    <a:solidFill>
                      <a:srgbClr val="FF0000"/>
                    </a:solidFill>
                  </a:rPr>
                  <a:t>greedy technique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06B616-2E93-41BE-A70C-41DB835209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94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FFC54-11EC-48E6-A288-70B5831C3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 Process Case III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DA0D873-CFBD-449F-8C7D-3BE58F596E52}"/>
              </a:ext>
            </a:extLst>
          </p:cNvPr>
          <p:cNvCxnSpPr>
            <a:cxnSpLocks/>
          </p:cNvCxnSpPr>
          <p:nvPr/>
        </p:nvCxnSpPr>
        <p:spPr>
          <a:xfrm>
            <a:off x="3121732" y="4826600"/>
            <a:ext cx="1868213" cy="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1A586C5-CD47-48E3-8531-88062A990E48}"/>
              </a:ext>
            </a:extLst>
          </p:cNvPr>
          <p:cNvCxnSpPr>
            <a:cxnSpLocks/>
          </p:cNvCxnSpPr>
          <p:nvPr/>
        </p:nvCxnSpPr>
        <p:spPr>
          <a:xfrm>
            <a:off x="7761868" y="4821731"/>
            <a:ext cx="1450430" cy="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E16B9E7-11A6-4069-9E01-1954E897B1CB}"/>
                  </a:ext>
                </a:extLst>
              </p:cNvPr>
              <p:cNvSpPr/>
              <p:nvPr/>
            </p:nvSpPr>
            <p:spPr>
              <a:xfrm>
                <a:off x="7486957" y="4128054"/>
                <a:ext cx="736548" cy="523220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E16B9E7-11A6-4069-9E01-1954E897B1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957" y="4128054"/>
                <a:ext cx="736548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367378F-4316-4F61-B22C-C31466DADF23}"/>
                  </a:ext>
                </a:extLst>
              </p:cNvPr>
              <p:cNvSpPr/>
              <p:nvPr/>
            </p:nvSpPr>
            <p:spPr>
              <a:xfrm>
                <a:off x="2753458" y="4132923"/>
                <a:ext cx="1084399" cy="523220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367378F-4316-4F61-B22C-C31466DADF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458" y="4132923"/>
                <a:ext cx="108439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72151BE-68B0-4E08-8DD4-83DDC47B27D9}"/>
                  </a:ext>
                </a:extLst>
              </p:cNvPr>
              <p:cNvSpPr/>
              <p:nvPr/>
            </p:nvSpPr>
            <p:spPr>
              <a:xfrm>
                <a:off x="3047930" y="2673087"/>
                <a:ext cx="6427978" cy="755913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600" b="1" i="1" dirty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600" b="1" i="1" dirty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b="1" i="1" dirty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600" b="1" i="1" dirty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 dirty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3600" b="1" i="1" dirty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en-US" sz="3600" b="1" i="1" dirty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 dirty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3600" b="1" i="1" dirty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3600" b="1" i="1" dirty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b="1" i="1" dirty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600" b="1" i="1" dirty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 dirty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𝒍</m:t>
                                  </m:r>
                                </m:e>
                                <m:sub>
                                  <m:r>
                                    <a:rPr lang="en-US" sz="3600" b="1" i="1" dirty="0">
                                      <a:ln/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3600" b="1" i="1" dirty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3600" b="1" i="1" dirty="0">
                          <a:ln/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dirty="0">
                          <a:ln/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sz="3600" b="1" i="1" dirty="0" smtClean="0">
                          <a:ln/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600" b="1" i="1" dirty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1" i="1" dirty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dirty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3600" b="1" i="1" dirty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  <m:r>
                            <a:rPr lang="en-US" sz="3600" b="1" i="1" dirty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1" i="1" dirty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dirty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3600" b="1" i="1" dirty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3600" b="1" i="1" dirty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dirty="0">
                                  <a:ln/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72151BE-68B0-4E08-8DD4-83DDC47B2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30" y="2673087"/>
                <a:ext cx="6427978" cy="755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005569-8A78-4065-86EC-6E4FA6B85385}"/>
              </a:ext>
            </a:extLst>
          </p:cNvPr>
          <p:cNvCxnSpPr>
            <a:cxnSpLocks/>
          </p:cNvCxnSpPr>
          <p:nvPr/>
        </p:nvCxnSpPr>
        <p:spPr>
          <a:xfrm flipV="1">
            <a:off x="5156148" y="4821731"/>
            <a:ext cx="1143291" cy="385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A8C9295-C5F9-4EA6-8940-E728FBF44C51}"/>
              </a:ext>
            </a:extLst>
          </p:cNvPr>
          <p:cNvCxnSpPr>
            <a:cxnSpLocks/>
          </p:cNvCxnSpPr>
          <p:nvPr/>
        </p:nvCxnSpPr>
        <p:spPr>
          <a:xfrm>
            <a:off x="7202057" y="4984480"/>
            <a:ext cx="480006" cy="8966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D4624D0-CAD1-461E-A838-B9FF5F7FDCF0}"/>
              </a:ext>
            </a:extLst>
          </p:cNvPr>
          <p:cNvCxnSpPr>
            <a:cxnSpLocks/>
          </p:cNvCxnSpPr>
          <p:nvPr/>
        </p:nvCxnSpPr>
        <p:spPr>
          <a:xfrm flipH="1">
            <a:off x="6299439" y="4984480"/>
            <a:ext cx="427279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57459C6-181B-467D-8CD8-117F0F6B1FF7}"/>
                  </a:ext>
                </a:extLst>
              </p:cNvPr>
              <p:cNvSpPr/>
              <p:nvPr/>
            </p:nvSpPr>
            <p:spPr>
              <a:xfrm>
                <a:off x="6764268" y="4718036"/>
                <a:ext cx="466794" cy="523220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n/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28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57459C6-181B-467D-8CD8-117F0F6B1F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268" y="4718036"/>
                <a:ext cx="46679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3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5D543-F103-499D-908C-E9CE6DF72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Condition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16DCB1-3866-4741-B9F6-1C3DBF8A9F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merging process must continue if </a:t>
                </a:r>
                <a:r>
                  <a:rPr lang="en-US" b="1" dirty="0">
                    <a:solidFill>
                      <a:srgbClr val="FF0000"/>
                    </a:solidFill>
                  </a:rPr>
                  <a:t>case II or case III</a:t>
                </a:r>
                <a:r>
                  <a:rPr lang="en-US" dirty="0"/>
                  <a:t> happens due the left shifting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The loop stops if either of the following conditions is true: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  <m:sup>
                            <m: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sSubSup>
                          <m:sSubSupPr>
                            <m:ctrlP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𝒍</m:t>
                                </m:r>
                              </m:e>
                              <m:sub>
                                <m:r>
                                  <a:rPr lang="en-US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b>
                            </m:sSub>
                          </m:sub>
                          <m:sup>
                            <m: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, the distance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</a:rPr>
                  <a:t>small enough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,</a:t>
                </a:r>
                <a:r>
                  <a:rPr lang="en-US" dirty="0">
                    <a:latin typeface="Cambria Math" panose="02040503050406030204" pitchFamily="18" charset="0"/>
                  </a:rPr>
                  <a:t> there is only one sequence left in stack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</a:rPr>
                  <a:t>The running time is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endParaRPr lang="en-US" b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16DCB1-3866-4741-B9F6-1C3DBF8A9F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00F5A1-5395-4BEF-B794-978475732BA1}"/>
              </a:ext>
            </a:extLst>
          </p:cNvPr>
          <p:cNvSpPr txBox="1"/>
          <p:nvPr/>
        </p:nvSpPr>
        <p:spPr>
          <a:xfrm>
            <a:off x="4526371" y="2875002"/>
            <a:ext cx="3139257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chemeClr val="accent3"/>
                </a:solidFill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649167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16E32-3EBD-4E5B-AC0E-7D5548DDF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Definition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06B616-2E93-41BE-A70C-41DB835209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points on a line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and </a:t>
                </a:r>
                <a:r>
                  <a:rPr lang="en-US" b="1" dirty="0">
                    <a:solidFill>
                      <a:srgbClr val="FF0000"/>
                    </a:solidFill>
                  </a:rPr>
                  <a:t>a distance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If the distance between a pair of points is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 then they are connected</a:t>
                </a:r>
              </a:p>
              <a:p>
                <a:r>
                  <a:rPr lang="en-US" dirty="0"/>
                  <a:t>Goal: Move the points such that all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points build </a:t>
                </a:r>
                <a:r>
                  <a:rPr lang="en-US" b="1" dirty="0">
                    <a:solidFill>
                      <a:srgbClr val="FF0000"/>
                    </a:solidFill>
                  </a:rPr>
                  <a:t>a connected graph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and the </a:t>
                </a:r>
                <a:r>
                  <a:rPr lang="en-US" b="1" dirty="0">
                    <a:solidFill>
                      <a:srgbClr val="FF0000"/>
                    </a:solidFill>
                  </a:rPr>
                  <a:t>maximum moving distance </a:t>
                </a:r>
                <a:r>
                  <a:rPr lang="en-US" dirty="0"/>
                  <a:t>of the points is </a:t>
                </a:r>
                <a:r>
                  <a:rPr lang="en-US" b="1" dirty="0">
                    <a:solidFill>
                      <a:srgbClr val="FF0000"/>
                    </a:solidFill>
                  </a:rPr>
                  <a:t>minimized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06B616-2E93-41BE-A70C-41DB835209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385" r="-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4AAB580-C971-4B8C-BBB7-D142A9A313E5}"/>
              </a:ext>
            </a:extLst>
          </p:cNvPr>
          <p:cNvCxnSpPr/>
          <p:nvPr/>
        </p:nvCxnSpPr>
        <p:spPr>
          <a:xfrm>
            <a:off x="1295401" y="5632704"/>
            <a:ext cx="9677399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80F31757-36CC-4990-9133-4F4ABFC90864}"/>
              </a:ext>
            </a:extLst>
          </p:cNvPr>
          <p:cNvSpPr/>
          <p:nvPr/>
        </p:nvSpPr>
        <p:spPr>
          <a:xfrm>
            <a:off x="3630168" y="5541264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5ED3E67-8BD4-4689-A5F3-371B9B9D072E}"/>
                  </a:ext>
                </a:extLst>
              </p:cNvPr>
              <p:cNvSpPr/>
              <p:nvPr/>
            </p:nvSpPr>
            <p:spPr>
              <a:xfrm>
                <a:off x="10660314" y="5063764"/>
                <a:ext cx="472565" cy="523220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>
                          <a:ln/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8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5ED3E67-8BD4-4689-A5F3-371B9B9D07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0314" y="5063764"/>
                <a:ext cx="47256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73567307-D38B-4648-A84C-584C97153D06}"/>
              </a:ext>
            </a:extLst>
          </p:cNvPr>
          <p:cNvSpPr/>
          <p:nvPr/>
        </p:nvSpPr>
        <p:spPr>
          <a:xfrm>
            <a:off x="5420140" y="5541264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8BFD66E-61D6-47C6-BF4C-40AD4C725404}"/>
              </a:ext>
            </a:extLst>
          </p:cNvPr>
          <p:cNvSpPr/>
          <p:nvPr/>
        </p:nvSpPr>
        <p:spPr>
          <a:xfrm>
            <a:off x="1563618" y="5541264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3B5F4DB-267E-4B6D-B142-6BC77A65EA3B}"/>
              </a:ext>
            </a:extLst>
          </p:cNvPr>
          <p:cNvSpPr/>
          <p:nvPr/>
        </p:nvSpPr>
        <p:spPr>
          <a:xfrm>
            <a:off x="4925566" y="5541264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3067CC4-D1AD-4061-85C1-1A4B976EBF7C}"/>
              </a:ext>
            </a:extLst>
          </p:cNvPr>
          <p:cNvSpPr/>
          <p:nvPr/>
        </p:nvSpPr>
        <p:spPr>
          <a:xfrm>
            <a:off x="8378954" y="5541264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6FBF8B8-4662-44FD-91D6-CD151DD8F88F}"/>
              </a:ext>
            </a:extLst>
          </p:cNvPr>
          <p:cNvSpPr/>
          <p:nvPr/>
        </p:nvSpPr>
        <p:spPr>
          <a:xfrm>
            <a:off x="9613392" y="5541264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66942CB-9BD0-4CDC-A62A-8EF142EEDF30}"/>
              </a:ext>
            </a:extLst>
          </p:cNvPr>
          <p:cNvSpPr/>
          <p:nvPr/>
        </p:nvSpPr>
        <p:spPr>
          <a:xfrm>
            <a:off x="4430992" y="5541264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0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0.07083 3.7037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07227 3.7037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7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06614 3.7037E-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-0.06172 3.7037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16E32-3EBD-4E5B-AC0E-7D5548DDF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06B616-2E93-41BE-A70C-41DB835209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connectivity maintenance of the 1-D vehicular ad hoc network</a:t>
                </a:r>
              </a:p>
              <a:p>
                <a:pPr lvl="1"/>
                <a:r>
                  <a:rPr lang="en-US" dirty="0"/>
                  <a:t>Each vehicle on the road is a node in the ad hoc network</a:t>
                </a:r>
              </a:p>
              <a:p>
                <a:pPr lvl="1"/>
                <a:r>
                  <a:rPr lang="en-US" dirty="0"/>
                  <a:t>If the distance of two vehicles is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 then they can communicate with each other directly through wireless connection.</a:t>
                </a:r>
              </a:p>
              <a:p>
                <a:pPr lvl="1"/>
                <a:r>
                  <a:rPr lang="en-US" dirty="0"/>
                  <a:t>To guarantee the transmission of information, we need to keep the connectivity of the network.</a:t>
                </a:r>
              </a:p>
              <a:p>
                <a:r>
                  <a:rPr lang="en-US" dirty="0"/>
                  <a:t>Wireless sensor network coverage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06B616-2E93-41BE-A70C-41DB835209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193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6CE47-F624-47B0-8C26-A216ADA1C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Order Preserving Property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6FC89-ACF6-4401-945A-9B628BED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r>
              <a:rPr lang="en-US" dirty="0"/>
              <a:t>We don’t need to change the order of points in the input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A6C633-3C50-474B-A001-800D62B263B4}"/>
              </a:ext>
            </a:extLst>
          </p:cNvPr>
          <p:cNvGrpSpPr/>
          <p:nvPr/>
        </p:nvGrpSpPr>
        <p:grpSpPr>
          <a:xfrm>
            <a:off x="4810324" y="3308957"/>
            <a:ext cx="407483" cy="706100"/>
            <a:chOff x="1962020" y="3256405"/>
            <a:chExt cx="407483" cy="7061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83DA170-E8E7-4024-9958-F9F2FF860B98}"/>
                </a:ext>
              </a:extLst>
            </p:cNvPr>
            <p:cNvSpPr/>
            <p:nvPr/>
          </p:nvSpPr>
          <p:spPr>
            <a:xfrm>
              <a:off x="2074322" y="3779625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3D04E16-3F23-4A40-9437-410C51D03ECB}"/>
                    </a:ext>
                  </a:extLst>
                </p:cNvPr>
                <p:cNvSpPr/>
                <p:nvPr/>
              </p:nvSpPr>
              <p:spPr>
                <a:xfrm>
                  <a:off x="1962020" y="3256405"/>
                  <a:ext cx="40748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ln/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oMath>
                    </m:oMathPara>
                  </a14:m>
                  <a:endParaRPr lang="en-US" sz="2800" b="1" dirty="0">
                    <a:ln/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3D04E16-3F23-4A40-9437-410C51D03E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2020" y="3256405"/>
                  <a:ext cx="407483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D42B95B-F38D-49A9-9D53-0F2015F89CBE}"/>
              </a:ext>
            </a:extLst>
          </p:cNvPr>
          <p:cNvGrpSpPr/>
          <p:nvPr/>
        </p:nvGrpSpPr>
        <p:grpSpPr>
          <a:xfrm>
            <a:off x="6252288" y="3308957"/>
            <a:ext cx="413895" cy="706100"/>
            <a:chOff x="1962020" y="3256405"/>
            <a:chExt cx="413895" cy="7061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BB268CE-67AD-4173-861B-D404F6A9D712}"/>
                </a:ext>
              </a:extLst>
            </p:cNvPr>
            <p:cNvSpPr/>
            <p:nvPr/>
          </p:nvSpPr>
          <p:spPr>
            <a:xfrm>
              <a:off x="2074322" y="3779625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3AED7FC2-130A-4846-8EE5-A985AD9F4427}"/>
                    </a:ext>
                  </a:extLst>
                </p:cNvPr>
                <p:cNvSpPr/>
                <p:nvPr/>
              </p:nvSpPr>
              <p:spPr>
                <a:xfrm>
                  <a:off x="1962020" y="3256405"/>
                  <a:ext cx="41389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ln/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oMath>
                    </m:oMathPara>
                  </a14:m>
                  <a:endParaRPr lang="en-US" sz="2800" b="1" dirty="0">
                    <a:ln/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3AED7FC2-130A-4846-8EE5-A985AD9F44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2020" y="3256405"/>
                  <a:ext cx="413895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1C8017-F893-4BAC-BC86-4A1F1B13777B}"/>
              </a:ext>
            </a:extLst>
          </p:cNvPr>
          <p:cNvGrpSpPr/>
          <p:nvPr/>
        </p:nvGrpSpPr>
        <p:grpSpPr>
          <a:xfrm>
            <a:off x="2560275" y="4764640"/>
            <a:ext cx="500457" cy="706100"/>
            <a:chOff x="1962020" y="3256405"/>
            <a:chExt cx="500457" cy="7061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1A7E162-06CF-462C-BFE8-76B3364963EC}"/>
                </a:ext>
              </a:extLst>
            </p:cNvPr>
            <p:cNvSpPr/>
            <p:nvPr/>
          </p:nvSpPr>
          <p:spPr>
            <a:xfrm>
              <a:off x="2074322" y="3779625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8B2E1EFA-6721-466F-9738-9EDFE519F3E8}"/>
                    </a:ext>
                  </a:extLst>
                </p:cNvPr>
                <p:cNvSpPr/>
                <p:nvPr/>
              </p:nvSpPr>
              <p:spPr>
                <a:xfrm>
                  <a:off x="1962020" y="3256405"/>
                  <a:ext cx="5004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ln/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800" b="1" i="1" dirty="0" smtClean="0">
                            <a:ln/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800" b="1" dirty="0">
                    <a:ln/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8B2E1EFA-6721-466F-9738-9EDFE519F3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2020" y="3256405"/>
                  <a:ext cx="500457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D0640E-F7E9-449D-9559-3095E2E8879A}"/>
              </a:ext>
            </a:extLst>
          </p:cNvPr>
          <p:cNvGrpSpPr/>
          <p:nvPr/>
        </p:nvGrpSpPr>
        <p:grpSpPr>
          <a:xfrm>
            <a:off x="1495010" y="4764640"/>
            <a:ext cx="506870" cy="706100"/>
            <a:chOff x="1962020" y="3256405"/>
            <a:chExt cx="506870" cy="7061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33D1F1A-B66B-49CE-90EC-3295C132D34A}"/>
                </a:ext>
              </a:extLst>
            </p:cNvPr>
            <p:cNvSpPr/>
            <p:nvPr/>
          </p:nvSpPr>
          <p:spPr>
            <a:xfrm>
              <a:off x="2074322" y="3779625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05B659C-F161-494B-85EF-BC8DF1C9CBBB}"/>
                    </a:ext>
                  </a:extLst>
                </p:cNvPr>
                <p:cNvSpPr/>
                <p:nvPr/>
              </p:nvSpPr>
              <p:spPr>
                <a:xfrm>
                  <a:off x="1962020" y="3256405"/>
                  <a:ext cx="50687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ln/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800" b="1" i="1" dirty="0" smtClean="0">
                            <a:ln/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800" b="1" dirty="0">
                    <a:ln/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05B659C-F161-494B-85EF-BC8DF1C9CB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2020" y="3256405"/>
                  <a:ext cx="506870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EFAD35E-3AFF-4DCC-BDBE-4A40A9BDA929}"/>
              </a:ext>
            </a:extLst>
          </p:cNvPr>
          <p:cNvCxnSpPr>
            <a:cxnSpLocks/>
            <a:stCxn id="8" idx="2"/>
            <a:endCxn id="14" idx="6"/>
          </p:cNvCxnSpPr>
          <p:nvPr/>
        </p:nvCxnSpPr>
        <p:spPr>
          <a:xfrm flipH="1">
            <a:off x="1790192" y="3923617"/>
            <a:ext cx="4574398" cy="1455683"/>
          </a:xfrm>
          <a:prstGeom prst="straightConnector1">
            <a:avLst/>
          </a:prstGeom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F9ED114-DC95-476B-A1B7-B25E11D9CE3E}"/>
              </a:ext>
            </a:extLst>
          </p:cNvPr>
          <p:cNvCxnSpPr>
            <a:cxnSpLocks/>
            <a:stCxn id="4" idx="3"/>
            <a:endCxn id="14" idx="6"/>
          </p:cNvCxnSpPr>
          <p:nvPr/>
        </p:nvCxnSpPr>
        <p:spPr>
          <a:xfrm flipH="1">
            <a:off x="1790192" y="3988275"/>
            <a:ext cx="3159216" cy="1391025"/>
          </a:xfrm>
          <a:prstGeom prst="straightConnector1">
            <a:avLst/>
          </a:prstGeom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009878A-0F2A-4F33-BECD-BA49A24A8EC9}"/>
              </a:ext>
            </a:extLst>
          </p:cNvPr>
          <p:cNvGrpSpPr/>
          <p:nvPr/>
        </p:nvGrpSpPr>
        <p:grpSpPr>
          <a:xfrm>
            <a:off x="6025610" y="4764640"/>
            <a:ext cx="500457" cy="706100"/>
            <a:chOff x="1962020" y="3256405"/>
            <a:chExt cx="500457" cy="7061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02EFCA7-530A-4B51-A246-E3F7A008B7AF}"/>
                </a:ext>
              </a:extLst>
            </p:cNvPr>
            <p:cNvSpPr/>
            <p:nvPr/>
          </p:nvSpPr>
          <p:spPr>
            <a:xfrm>
              <a:off x="2074322" y="3779625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CA5AC44-5700-4130-B763-7443F233AEF0}"/>
                    </a:ext>
                  </a:extLst>
                </p:cNvPr>
                <p:cNvSpPr/>
                <p:nvPr/>
              </p:nvSpPr>
              <p:spPr>
                <a:xfrm>
                  <a:off x="1962020" y="3256405"/>
                  <a:ext cx="5004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ln/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800" b="1" i="1" dirty="0" smtClean="0">
                            <a:ln/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800" b="1" dirty="0">
                    <a:ln/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CA5AC44-5700-4130-B763-7443F233AE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2020" y="3256405"/>
                  <a:ext cx="500457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A4178D2-FE68-496E-B54D-2A449E0DBC0C}"/>
              </a:ext>
            </a:extLst>
          </p:cNvPr>
          <p:cNvGrpSpPr/>
          <p:nvPr/>
        </p:nvGrpSpPr>
        <p:grpSpPr>
          <a:xfrm>
            <a:off x="4960345" y="4764640"/>
            <a:ext cx="506870" cy="706100"/>
            <a:chOff x="1962020" y="3256405"/>
            <a:chExt cx="506870" cy="7061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3A27D75-19E5-4CC3-9D58-8F36FDAD0DF6}"/>
                </a:ext>
              </a:extLst>
            </p:cNvPr>
            <p:cNvSpPr/>
            <p:nvPr/>
          </p:nvSpPr>
          <p:spPr>
            <a:xfrm>
              <a:off x="2074322" y="3779625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6A0B70E6-5E25-4025-A135-90133311379D}"/>
                    </a:ext>
                  </a:extLst>
                </p:cNvPr>
                <p:cNvSpPr/>
                <p:nvPr/>
              </p:nvSpPr>
              <p:spPr>
                <a:xfrm>
                  <a:off x="1962020" y="3256405"/>
                  <a:ext cx="50687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ln/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800" b="1" i="1" dirty="0" smtClean="0">
                            <a:ln/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800" b="1" dirty="0">
                    <a:ln/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6A0B70E6-5E25-4025-A135-9013331137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2020" y="3256405"/>
                  <a:ext cx="506870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2CCEA06-27EF-40E0-AD90-477E93D7D321}"/>
              </a:ext>
            </a:extLst>
          </p:cNvPr>
          <p:cNvGrpSpPr/>
          <p:nvPr/>
        </p:nvGrpSpPr>
        <p:grpSpPr>
          <a:xfrm>
            <a:off x="9554909" y="4764640"/>
            <a:ext cx="500457" cy="706100"/>
            <a:chOff x="1962020" y="3256405"/>
            <a:chExt cx="500457" cy="7061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0023B32-E170-450E-974F-6CA5AC140577}"/>
                </a:ext>
              </a:extLst>
            </p:cNvPr>
            <p:cNvSpPr/>
            <p:nvPr/>
          </p:nvSpPr>
          <p:spPr>
            <a:xfrm>
              <a:off x="2074322" y="3779625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9B16E79B-0582-41CC-8014-CB595493767F}"/>
                    </a:ext>
                  </a:extLst>
                </p:cNvPr>
                <p:cNvSpPr/>
                <p:nvPr/>
              </p:nvSpPr>
              <p:spPr>
                <a:xfrm>
                  <a:off x="1962020" y="3256405"/>
                  <a:ext cx="5004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ln/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800" b="1" i="1" dirty="0" smtClean="0">
                            <a:ln/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800" b="1" dirty="0">
                    <a:ln/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9B16E79B-0582-41CC-8014-CB5954937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2020" y="3256405"/>
                  <a:ext cx="500457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72F3974-228E-4748-9993-3AF0DE36038B}"/>
              </a:ext>
            </a:extLst>
          </p:cNvPr>
          <p:cNvGrpSpPr/>
          <p:nvPr/>
        </p:nvGrpSpPr>
        <p:grpSpPr>
          <a:xfrm>
            <a:off x="8489644" y="4764640"/>
            <a:ext cx="506870" cy="706100"/>
            <a:chOff x="1962020" y="3256405"/>
            <a:chExt cx="506870" cy="70610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1F89B63-6D8D-4B85-8AD3-9EDD04C36DC5}"/>
                </a:ext>
              </a:extLst>
            </p:cNvPr>
            <p:cNvSpPr/>
            <p:nvPr/>
          </p:nvSpPr>
          <p:spPr>
            <a:xfrm>
              <a:off x="2074322" y="3779625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3DEC1436-9B58-4D86-B94D-7D28CA51E962}"/>
                    </a:ext>
                  </a:extLst>
                </p:cNvPr>
                <p:cNvSpPr/>
                <p:nvPr/>
              </p:nvSpPr>
              <p:spPr>
                <a:xfrm>
                  <a:off x="1962020" y="3256405"/>
                  <a:ext cx="50687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ln/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800" b="1" i="1" dirty="0" smtClean="0">
                            <a:ln/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800" b="1" dirty="0">
                    <a:ln/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3DEC1436-9B58-4D86-B94D-7D28CA51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2020" y="3256405"/>
                  <a:ext cx="506870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3A97E7B-E676-4E66-9881-EE7A30DCFB0B}"/>
              </a:ext>
            </a:extLst>
          </p:cNvPr>
          <p:cNvCxnSpPr>
            <a:cxnSpLocks/>
            <a:stCxn id="8" idx="4"/>
            <a:endCxn id="30" idx="2"/>
          </p:cNvCxnSpPr>
          <p:nvPr/>
        </p:nvCxnSpPr>
        <p:spPr>
          <a:xfrm flipH="1">
            <a:off x="5213780" y="4015057"/>
            <a:ext cx="1242250" cy="1272803"/>
          </a:xfrm>
          <a:prstGeom prst="straightConnector1">
            <a:avLst/>
          </a:prstGeom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FD87D42-2FC6-4747-93FA-5649EEA44AE6}"/>
              </a:ext>
            </a:extLst>
          </p:cNvPr>
          <p:cNvCxnSpPr>
            <a:cxnSpLocks/>
            <a:stCxn id="4" idx="5"/>
            <a:endCxn id="27" idx="2"/>
          </p:cNvCxnSpPr>
          <p:nvPr/>
        </p:nvCxnSpPr>
        <p:spPr>
          <a:xfrm>
            <a:off x="5078724" y="3988275"/>
            <a:ext cx="1197115" cy="1299585"/>
          </a:xfrm>
          <a:prstGeom prst="straightConnector1">
            <a:avLst/>
          </a:prstGeom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DFEB7F6-2413-4800-959E-D405FCBCA0FB}"/>
              </a:ext>
            </a:extLst>
          </p:cNvPr>
          <p:cNvCxnSpPr>
            <a:cxnSpLocks/>
            <a:stCxn id="8" idx="4"/>
            <a:endCxn id="27" idx="2"/>
          </p:cNvCxnSpPr>
          <p:nvPr/>
        </p:nvCxnSpPr>
        <p:spPr>
          <a:xfrm flipH="1">
            <a:off x="6275839" y="4015057"/>
            <a:ext cx="180191" cy="1272803"/>
          </a:xfrm>
          <a:prstGeom prst="straightConnector1">
            <a:avLst/>
          </a:prstGeom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320EA81-FA6B-4B23-94B1-E4D1B5C6E4AC}"/>
              </a:ext>
            </a:extLst>
          </p:cNvPr>
          <p:cNvCxnSpPr>
            <a:cxnSpLocks/>
            <a:stCxn id="4" idx="4"/>
            <a:endCxn id="29" idx="0"/>
          </p:cNvCxnSpPr>
          <p:nvPr/>
        </p:nvCxnSpPr>
        <p:spPr>
          <a:xfrm>
            <a:off x="5014066" y="4015057"/>
            <a:ext cx="150021" cy="1272803"/>
          </a:xfrm>
          <a:prstGeom prst="straightConnector1">
            <a:avLst/>
          </a:prstGeom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D39ACD1-B121-4852-80DF-3FC15B7AF8E5}"/>
              </a:ext>
            </a:extLst>
          </p:cNvPr>
          <p:cNvCxnSpPr>
            <a:cxnSpLocks/>
            <a:stCxn id="4" idx="5"/>
            <a:endCxn id="32" idx="2"/>
          </p:cNvCxnSpPr>
          <p:nvPr/>
        </p:nvCxnSpPr>
        <p:spPr>
          <a:xfrm>
            <a:off x="5078724" y="3988275"/>
            <a:ext cx="4588487" cy="1391025"/>
          </a:xfrm>
          <a:prstGeom prst="straightConnector1">
            <a:avLst/>
          </a:prstGeom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2A1CE6B-E42F-45BC-A861-A8B40B5DBF49}"/>
              </a:ext>
            </a:extLst>
          </p:cNvPr>
          <p:cNvCxnSpPr>
            <a:cxnSpLocks/>
            <a:stCxn id="8" idx="4"/>
            <a:endCxn id="32" idx="1"/>
          </p:cNvCxnSpPr>
          <p:nvPr/>
        </p:nvCxnSpPr>
        <p:spPr>
          <a:xfrm>
            <a:off x="6456030" y="4015057"/>
            <a:ext cx="3237963" cy="1299585"/>
          </a:xfrm>
          <a:prstGeom prst="straightConnector1">
            <a:avLst/>
          </a:prstGeom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25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1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435D1-BB9A-471A-AFA3-3C209851C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8323ED-A560-4758-ABD9-E261E8EEE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Suppose all the points are sorted by their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-coordinates</a:t>
                </a:r>
              </a:p>
              <a:p>
                <a:r>
                  <a:rPr lang="en-US" dirty="0"/>
                  <a:t>Add each point to a connected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from left to right</a:t>
                </a:r>
              </a:p>
              <a:p>
                <a:r>
                  <a:rPr lang="en-US" dirty="0"/>
                  <a:t>Shift the positions of points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to maintain its connectivity</a:t>
                </a:r>
              </a:p>
              <a:p>
                <a:r>
                  <a:rPr lang="en-US" dirty="0"/>
                  <a:t>The moving distance is obtained by using a greedy technique</a:t>
                </a:r>
              </a:p>
              <a:p>
                <a:r>
                  <a:rPr lang="en-US" dirty="0"/>
                  <a:t>A straightforward way: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To improve the performance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, we need to maintain a group of sequences of points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8323ED-A560-4758-ABD9-E261E8EEE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3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96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1CED1-8762-4382-9A2E-E3D6E48D2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54B095-C108-4149-9CF2-AD57828261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In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the distance between any pair of adjacent points is exactly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There exists at least a pair of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that 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towards each other.</a:t>
                </a:r>
              </a:p>
              <a:p>
                <a:r>
                  <a:rPr lang="en-US" dirty="0"/>
                  <a:t>All the sequences are maintained in a stack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in the process of our algorithm.</a:t>
                </a:r>
              </a:p>
              <a:p>
                <a:r>
                  <a:rPr lang="en-US" dirty="0"/>
                  <a:t>For any pair of adjacent sequences in stack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, it is true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54B095-C108-4149-9CF2-AD57828261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53" t="-2018" r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4645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4272C-D6F5-41BC-9DB3-0C3294441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Sequence Example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FF9BDD-A29D-47DC-B9A7-FCBF31403B18}"/>
              </a:ext>
            </a:extLst>
          </p:cNvPr>
          <p:cNvGrpSpPr/>
          <p:nvPr/>
        </p:nvGrpSpPr>
        <p:grpSpPr>
          <a:xfrm>
            <a:off x="5961784" y="5104927"/>
            <a:ext cx="670825" cy="696431"/>
            <a:chOff x="1937688" y="3779625"/>
            <a:chExt cx="670825" cy="69643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DFD56FA-D1DA-41CA-96F7-B6B4D4CAE0A2}"/>
                </a:ext>
              </a:extLst>
            </p:cNvPr>
            <p:cNvSpPr/>
            <p:nvPr/>
          </p:nvSpPr>
          <p:spPr>
            <a:xfrm>
              <a:off x="2074322" y="3779625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94237BB0-0AEB-4E53-818D-E24EEEB8A0D5}"/>
                    </a:ext>
                  </a:extLst>
                </p:cNvPr>
                <p:cNvSpPr/>
                <p:nvPr/>
              </p:nvSpPr>
              <p:spPr>
                <a:xfrm>
                  <a:off x="1937688" y="3952836"/>
                  <a:ext cx="67082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oMath>
                    </m:oMathPara>
                  </a14:m>
                  <a:endParaRPr lang="en-US" sz="2800" b="1" dirty="0">
                    <a:ln/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94237BB0-0AEB-4E53-818D-E24EEEB8A0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7688" y="3952836"/>
                  <a:ext cx="670825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6C88F64-CCB5-4575-8A4D-38D5873027F8}"/>
              </a:ext>
            </a:extLst>
          </p:cNvPr>
          <p:cNvGrpSpPr/>
          <p:nvPr/>
        </p:nvGrpSpPr>
        <p:grpSpPr>
          <a:xfrm>
            <a:off x="8178715" y="5104927"/>
            <a:ext cx="747384" cy="780429"/>
            <a:chOff x="1937688" y="3779625"/>
            <a:chExt cx="747384" cy="78042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7383EFB-1719-4F87-9218-EADF90FBFB29}"/>
                </a:ext>
              </a:extLst>
            </p:cNvPr>
            <p:cNvSpPr/>
            <p:nvPr/>
          </p:nvSpPr>
          <p:spPr>
            <a:xfrm>
              <a:off x="2074322" y="3779625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739312E-1C83-45B4-A45C-4EC80ADFC4B3}"/>
                    </a:ext>
                  </a:extLst>
                </p:cNvPr>
                <p:cNvSpPr/>
                <p:nvPr/>
              </p:nvSpPr>
              <p:spPr>
                <a:xfrm>
                  <a:off x="1937688" y="3952836"/>
                  <a:ext cx="747384" cy="607218"/>
                </a:xfrm>
                <a:prstGeom prst="rect">
                  <a:avLst/>
                </a:prstGeom>
              </p:spPr>
              <p:txBody>
                <a:bodyPr wrap="none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 dirty="0">
                                    <a:ln/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dirty="0" smtClean="0">
                                    <a:ln/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sz="2800" b="1" i="1" dirty="0">
                                    <a:ln/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2800" b="1" dirty="0">
                    <a:ln/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739312E-1C83-45B4-A45C-4EC80ADFC4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7688" y="3952836"/>
                  <a:ext cx="747384" cy="60721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40B853-C9C3-432B-9054-CCD98CE195E7}"/>
              </a:ext>
            </a:extLst>
          </p:cNvPr>
          <p:cNvGrpSpPr/>
          <p:nvPr/>
        </p:nvGrpSpPr>
        <p:grpSpPr>
          <a:xfrm>
            <a:off x="7071810" y="5104927"/>
            <a:ext cx="1196610" cy="737917"/>
            <a:chOff x="1937688" y="3779625"/>
            <a:chExt cx="1196610" cy="73791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958A50C-D8D9-4109-B70F-17F3192672F3}"/>
                </a:ext>
              </a:extLst>
            </p:cNvPr>
            <p:cNvSpPr/>
            <p:nvPr/>
          </p:nvSpPr>
          <p:spPr>
            <a:xfrm>
              <a:off x="2074322" y="3779625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1AB69EA4-60E7-415C-9B8C-C3BE1165BFC7}"/>
                    </a:ext>
                  </a:extLst>
                </p:cNvPr>
                <p:cNvSpPr/>
                <p:nvPr/>
              </p:nvSpPr>
              <p:spPr>
                <a:xfrm>
                  <a:off x="1937688" y="3952836"/>
                  <a:ext cx="1196610" cy="564706"/>
                </a:xfrm>
                <a:prstGeom prst="rect">
                  <a:avLst/>
                </a:prstGeom>
              </p:spPr>
              <p:txBody>
                <a:bodyPr wrap="none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800" b="1" i="1" dirty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n-US" sz="2800" b="1" i="1" dirty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sz="2800" b="1" i="1" dirty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1" i="1" dirty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en-US" sz="2800" b="1" dirty="0">
                    <a:ln/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1AB69EA4-60E7-415C-9B8C-C3BE1165BF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7688" y="3952836"/>
                  <a:ext cx="1196610" cy="56470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0D0BE1A-E8F3-4B17-8710-D10F57677864}"/>
              </a:ext>
            </a:extLst>
          </p:cNvPr>
          <p:cNvGrpSpPr/>
          <p:nvPr/>
        </p:nvGrpSpPr>
        <p:grpSpPr>
          <a:xfrm>
            <a:off x="4852684" y="5104927"/>
            <a:ext cx="1153328" cy="737917"/>
            <a:chOff x="1937688" y="3779625"/>
            <a:chExt cx="1153328" cy="73791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CEAF213-397F-4E35-80D6-42BF4670C05A}"/>
                </a:ext>
              </a:extLst>
            </p:cNvPr>
            <p:cNvSpPr/>
            <p:nvPr/>
          </p:nvSpPr>
          <p:spPr>
            <a:xfrm>
              <a:off x="2074322" y="3779625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663391F2-A1DA-4DF5-81BE-DAEBDC85CD11}"/>
                    </a:ext>
                  </a:extLst>
                </p:cNvPr>
                <p:cNvSpPr/>
                <p:nvPr/>
              </p:nvSpPr>
              <p:spPr>
                <a:xfrm>
                  <a:off x="1937688" y="3952836"/>
                  <a:ext cx="1153328" cy="564706"/>
                </a:xfrm>
                <a:prstGeom prst="rect">
                  <a:avLst/>
                </a:prstGeom>
              </p:spPr>
              <p:txBody>
                <a:bodyPr wrap="none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800" b="1" i="1" dirty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n-US" sz="2800" b="1" i="1" dirty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1" i="1" dirty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𝒍</m:t>
                            </m:r>
                            <m:r>
                              <a:rPr lang="en-US" sz="2800" b="1" i="1" dirty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1" i="1" dirty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en-US" sz="2800" b="1" i="1" dirty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en-US" sz="2800" b="1" dirty="0">
                    <a:ln/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663391F2-A1DA-4DF5-81BE-DAEBDC85CD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7688" y="3952836"/>
                  <a:ext cx="1153328" cy="56470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2EC2FF-38BC-45BA-9AC2-C92EB4B4CC8C}"/>
              </a:ext>
            </a:extLst>
          </p:cNvPr>
          <p:cNvGrpSpPr/>
          <p:nvPr/>
        </p:nvGrpSpPr>
        <p:grpSpPr>
          <a:xfrm>
            <a:off x="3609145" y="5104927"/>
            <a:ext cx="675634" cy="696431"/>
            <a:chOff x="1937688" y="3779625"/>
            <a:chExt cx="675634" cy="69643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500054D-0F9D-4B8E-8D01-2FD5208DDC68}"/>
                </a:ext>
              </a:extLst>
            </p:cNvPr>
            <p:cNvSpPr/>
            <p:nvPr/>
          </p:nvSpPr>
          <p:spPr>
            <a:xfrm>
              <a:off x="2074322" y="3779625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7EE60D26-3AB4-4BEA-A887-C652A1A84BB8}"/>
                    </a:ext>
                  </a:extLst>
                </p:cNvPr>
                <p:cNvSpPr/>
                <p:nvPr/>
              </p:nvSpPr>
              <p:spPr>
                <a:xfrm>
                  <a:off x="1937688" y="3952836"/>
                  <a:ext cx="67563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oMath>
                    </m:oMathPara>
                  </a14:m>
                  <a:endParaRPr lang="en-US" sz="2800" b="1" dirty="0">
                    <a:ln/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7EE60D26-3AB4-4BEA-A887-C652A1A84B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7688" y="3952836"/>
                  <a:ext cx="675634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71D7DD-3A49-4506-AA01-FA503CD14B42}"/>
              </a:ext>
            </a:extLst>
          </p:cNvPr>
          <p:cNvGrpSpPr/>
          <p:nvPr/>
        </p:nvGrpSpPr>
        <p:grpSpPr>
          <a:xfrm>
            <a:off x="2502240" y="5104927"/>
            <a:ext cx="704104" cy="780429"/>
            <a:chOff x="1937688" y="3779625"/>
            <a:chExt cx="704104" cy="780429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F82E6C9-4B04-44E8-832E-CF8DE4CE6C55}"/>
                </a:ext>
              </a:extLst>
            </p:cNvPr>
            <p:cNvSpPr/>
            <p:nvPr/>
          </p:nvSpPr>
          <p:spPr>
            <a:xfrm>
              <a:off x="2074322" y="3779625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0316F3A-579B-4281-850F-481229A00DA3}"/>
                    </a:ext>
                  </a:extLst>
                </p:cNvPr>
                <p:cNvSpPr/>
                <p:nvPr/>
              </p:nvSpPr>
              <p:spPr>
                <a:xfrm>
                  <a:off x="1937688" y="3952836"/>
                  <a:ext cx="704104" cy="607218"/>
                </a:xfrm>
                <a:prstGeom prst="rect">
                  <a:avLst/>
                </a:prstGeom>
              </p:spPr>
              <p:txBody>
                <a:bodyPr wrap="none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 dirty="0" smtClean="0">
                                    <a:ln/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dirty="0" smtClean="0">
                                    <a:ln/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𝒍</m:t>
                                </m:r>
                              </m:e>
                              <m:sub>
                                <m:r>
                                  <a:rPr lang="en-US" sz="2800" b="1" i="1" dirty="0" smtClean="0">
                                    <a:ln/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2800" b="1" dirty="0">
                    <a:ln/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0316F3A-579B-4281-850F-481229A00D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7688" y="3952836"/>
                  <a:ext cx="704104" cy="60721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ECFAF5C-3D0E-45D2-A1FB-FDC57BCAC114}"/>
                  </a:ext>
                </a:extLst>
              </p:cNvPr>
              <p:cNvSpPr/>
              <p:nvPr/>
            </p:nvSpPr>
            <p:spPr>
              <a:xfrm>
                <a:off x="1405332" y="4843317"/>
                <a:ext cx="595484" cy="564001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ECFAF5C-3D0E-45D2-A1FB-FDC57BCAC1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332" y="4843317"/>
                <a:ext cx="595484" cy="5640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BABFB309-CF86-4F97-958B-6C1073BC6FDF}"/>
              </a:ext>
            </a:extLst>
          </p:cNvPr>
          <p:cNvGrpSpPr/>
          <p:nvPr/>
        </p:nvGrpSpPr>
        <p:grpSpPr>
          <a:xfrm>
            <a:off x="1467999" y="3431100"/>
            <a:ext cx="704104" cy="780429"/>
            <a:chOff x="1937688" y="3779625"/>
            <a:chExt cx="704104" cy="78042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9BC23B7-4633-46BC-B125-A9A05F752FEC}"/>
                </a:ext>
              </a:extLst>
            </p:cNvPr>
            <p:cNvSpPr/>
            <p:nvPr/>
          </p:nvSpPr>
          <p:spPr>
            <a:xfrm>
              <a:off x="2074322" y="3779625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5E6D41B-FD68-4E74-8670-12B98791E1F3}"/>
                    </a:ext>
                  </a:extLst>
                </p:cNvPr>
                <p:cNvSpPr/>
                <p:nvPr/>
              </p:nvSpPr>
              <p:spPr>
                <a:xfrm>
                  <a:off x="1937688" y="3952836"/>
                  <a:ext cx="704104" cy="607218"/>
                </a:xfrm>
                <a:prstGeom prst="rect">
                  <a:avLst/>
                </a:prstGeom>
              </p:spPr>
              <p:txBody>
                <a:bodyPr wrap="none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 dirty="0" smtClean="0">
                                    <a:ln/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dirty="0" smtClean="0">
                                    <a:ln/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𝒍</m:t>
                                </m:r>
                              </m:e>
                              <m:sub>
                                <m:r>
                                  <a:rPr lang="en-US" sz="2800" b="1" i="1" dirty="0" smtClean="0">
                                    <a:ln/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2800" b="1" dirty="0">
                    <a:ln/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5E6D41B-FD68-4E74-8670-12B98791E1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7688" y="3952836"/>
                  <a:ext cx="704104" cy="60721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3929B42-4D16-4D5C-8EEF-2C805BCAA0DA}"/>
              </a:ext>
            </a:extLst>
          </p:cNvPr>
          <p:cNvGrpSpPr/>
          <p:nvPr/>
        </p:nvGrpSpPr>
        <p:grpSpPr>
          <a:xfrm>
            <a:off x="2574904" y="3428682"/>
            <a:ext cx="704104" cy="780429"/>
            <a:chOff x="1937688" y="3779625"/>
            <a:chExt cx="704104" cy="78042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2BA171D-5AFE-4E3B-8ABA-7C621F88A936}"/>
                </a:ext>
              </a:extLst>
            </p:cNvPr>
            <p:cNvSpPr/>
            <p:nvPr/>
          </p:nvSpPr>
          <p:spPr>
            <a:xfrm>
              <a:off x="2074322" y="3779625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1990E3F9-6F73-4A83-AF26-EDA6E6454921}"/>
                    </a:ext>
                  </a:extLst>
                </p:cNvPr>
                <p:cNvSpPr/>
                <p:nvPr/>
              </p:nvSpPr>
              <p:spPr>
                <a:xfrm>
                  <a:off x="1937688" y="3952836"/>
                  <a:ext cx="704104" cy="607218"/>
                </a:xfrm>
                <a:prstGeom prst="rect">
                  <a:avLst/>
                </a:prstGeom>
              </p:spPr>
              <p:txBody>
                <a:bodyPr wrap="none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 dirty="0" smtClean="0">
                                    <a:ln/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dirty="0" smtClean="0">
                                    <a:ln/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𝒍</m:t>
                                </m:r>
                              </m:e>
                              <m:sub>
                                <m:r>
                                  <a:rPr lang="en-US" sz="2800" b="1" i="1" dirty="0" smtClean="0">
                                    <a:ln/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2800" b="1" dirty="0">
                    <a:ln/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1990E3F9-6F73-4A83-AF26-EDA6E64549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7688" y="3952836"/>
                  <a:ext cx="704104" cy="60721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D9D4756-CD46-4E73-9412-6CEAEAA622EB}"/>
              </a:ext>
            </a:extLst>
          </p:cNvPr>
          <p:cNvGrpSpPr/>
          <p:nvPr/>
        </p:nvGrpSpPr>
        <p:grpSpPr>
          <a:xfrm>
            <a:off x="1897114" y="3436824"/>
            <a:ext cx="675634" cy="696431"/>
            <a:chOff x="1937688" y="3779625"/>
            <a:chExt cx="675634" cy="696431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EBFD5AF-4A28-4F02-96AE-1D9A20BE3290}"/>
                </a:ext>
              </a:extLst>
            </p:cNvPr>
            <p:cNvSpPr/>
            <p:nvPr/>
          </p:nvSpPr>
          <p:spPr>
            <a:xfrm>
              <a:off x="2074322" y="3779625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D37D7073-D6F0-4DAE-B3D9-659E883DEBA8}"/>
                    </a:ext>
                  </a:extLst>
                </p:cNvPr>
                <p:cNvSpPr/>
                <p:nvPr/>
              </p:nvSpPr>
              <p:spPr>
                <a:xfrm>
                  <a:off x="1937688" y="3952836"/>
                  <a:ext cx="67563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oMath>
                    </m:oMathPara>
                  </a14:m>
                  <a:endParaRPr lang="en-US" sz="2800" b="1" dirty="0">
                    <a:ln/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D37D7073-D6F0-4DAE-B3D9-659E883DEB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7688" y="3952836"/>
                  <a:ext cx="675634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C23A3FC-1D02-4F25-8402-A5530C5024DF}"/>
              </a:ext>
            </a:extLst>
          </p:cNvPr>
          <p:cNvCxnSpPr>
            <a:cxnSpLocks/>
            <a:stCxn id="31" idx="5"/>
            <a:endCxn id="15" idx="1"/>
          </p:cNvCxnSpPr>
          <p:nvPr/>
        </p:nvCxnSpPr>
        <p:spPr>
          <a:xfrm>
            <a:off x="2867636" y="3584780"/>
            <a:ext cx="2148464" cy="1546929"/>
          </a:xfrm>
          <a:prstGeom prst="straightConnector1">
            <a:avLst/>
          </a:prstGeom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4281BC5-8111-4D21-A49A-4573BFC113A5}"/>
              </a:ext>
            </a:extLst>
          </p:cNvPr>
          <p:cNvGrpSpPr/>
          <p:nvPr/>
        </p:nvGrpSpPr>
        <p:grpSpPr>
          <a:xfrm>
            <a:off x="5670599" y="3420858"/>
            <a:ext cx="670825" cy="696431"/>
            <a:chOff x="1937688" y="3779625"/>
            <a:chExt cx="670825" cy="696431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C3861B3-07B2-4432-9569-5EBB4B84E03B}"/>
                </a:ext>
              </a:extLst>
            </p:cNvPr>
            <p:cNvSpPr/>
            <p:nvPr/>
          </p:nvSpPr>
          <p:spPr>
            <a:xfrm>
              <a:off x="2074322" y="3779625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033A7BA9-3CF2-4301-A0C1-F361A3E2AF05}"/>
                    </a:ext>
                  </a:extLst>
                </p:cNvPr>
                <p:cNvSpPr/>
                <p:nvPr/>
              </p:nvSpPr>
              <p:spPr>
                <a:xfrm>
                  <a:off x="1937688" y="3952836"/>
                  <a:ext cx="67082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oMath>
                    </m:oMathPara>
                  </a14:m>
                  <a:endParaRPr lang="en-US" sz="2800" b="1" dirty="0">
                    <a:ln/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033A7BA9-3CF2-4301-A0C1-F361A3E2AF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7688" y="3952836"/>
                  <a:ext cx="670825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20C4D07-0798-4CA4-84C6-3546C7F5A739}"/>
              </a:ext>
            </a:extLst>
          </p:cNvPr>
          <p:cNvGrpSpPr/>
          <p:nvPr/>
        </p:nvGrpSpPr>
        <p:grpSpPr>
          <a:xfrm>
            <a:off x="9176964" y="3432804"/>
            <a:ext cx="1196610" cy="737917"/>
            <a:chOff x="1937688" y="3779625"/>
            <a:chExt cx="1196610" cy="737917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8FB7830-90D5-4648-8FFA-D9143AE6C314}"/>
                </a:ext>
              </a:extLst>
            </p:cNvPr>
            <p:cNvSpPr/>
            <p:nvPr/>
          </p:nvSpPr>
          <p:spPr>
            <a:xfrm>
              <a:off x="2074322" y="3779625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B4440BCD-2563-4B71-AFA7-6928C544C7BF}"/>
                    </a:ext>
                  </a:extLst>
                </p:cNvPr>
                <p:cNvSpPr/>
                <p:nvPr/>
              </p:nvSpPr>
              <p:spPr>
                <a:xfrm>
                  <a:off x="1937688" y="3952836"/>
                  <a:ext cx="1196610" cy="564706"/>
                </a:xfrm>
                <a:prstGeom prst="rect">
                  <a:avLst/>
                </a:prstGeom>
              </p:spPr>
              <p:txBody>
                <a:bodyPr wrap="none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800" b="1" i="1" dirty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n-US" sz="2800" b="1" i="1" dirty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sz="2800" b="1" i="1" dirty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1" i="1" dirty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en-US" sz="2800" b="1" dirty="0">
                    <a:ln/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B4440BCD-2563-4B71-AFA7-6928C544C7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7688" y="3952836"/>
                  <a:ext cx="1196610" cy="56470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4C4E198-964C-4462-A1D2-78BA6F656937}"/>
              </a:ext>
            </a:extLst>
          </p:cNvPr>
          <p:cNvGrpSpPr/>
          <p:nvPr/>
        </p:nvGrpSpPr>
        <p:grpSpPr>
          <a:xfrm>
            <a:off x="10120596" y="3420858"/>
            <a:ext cx="747384" cy="780429"/>
            <a:chOff x="1937688" y="3779625"/>
            <a:chExt cx="747384" cy="780429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5EB4A22-3B6A-4C10-9F96-96473E43FC45}"/>
                </a:ext>
              </a:extLst>
            </p:cNvPr>
            <p:cNvSpPr/>
            <p:nvPr/>
          </p:nvSpPr>
          <p:spPr>
            <a:xfrm>
              <a:off x="2074322" y="3779625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4EAD7BF7-A6B8-4D63-B1DE-6D0EE34E7E8F}"/>
                    </a:ext>
                  </a:extLst>
                </p:cNvPr>
                <p:cNvSpPr/>
                <p:nvPr/>
              </p:nvSpPr>
              <p:spPr>
                <a:xfrm>
                  <a:off x="1937688" y="3952836"/>
                  <a:ext cx="747384" cy="607218"/>
                </a:xfrm>
                <a:prstGeom prst="rect">
                  <a:avLst/>
                </a:prstGeom>
              </p:spPr>
              <p:txBody>
                <a:bodyPr wrap="none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 dirty="0">
                                    <a:ln/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dirty="0" smtClean="0">
                                    <a:ln/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sz="2800" b="1" i="1" dirty="0">
                                    <a:ln/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2800" b="1" dirty="0">
                    <a:ln/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4EAD7BF7-A6B8-4D63-B1DE-6D0EE34E7E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7688" y="3952836"/>
                  <a:ext cx="747384" cy="60721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479A7D1-57D0-44F3-8327-AB12C5898E83}"/>
              </a:ext>
            </a:extLst>
          </p:cNvPr>
          <p:cNvCxnSpPr>
            <a:cxnSpLocks/>
            <a:stCxn id="41" idx="3"/>
            <a:endCxn id="12" idx="7"/>
          </p:cNvCxnSpPr>
          <p:nvPr/>
        </p:nvCxnSpPr>
        <p:spPr>
          <a:xfrm flipH="1">
            <a:off x="7364542" y="3588902"/>
            <a:ext cx="1975838" cy="1542807"/>
          </a:xfrm>
          <a:prstGeom prst="straightConnector1">
            <a:avLst/>
          </a:prstGeom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9F7519B-7C40-463B-956D-2649D8824F83}"/>
                  </a:ext>
                </a:extLst>
              </p:cNvPr>
              <p:cNvSpPr/>
              <p:nvPr/>
            </p:nvSpPr>
            <p:spPr>
              <a:xfrm>
                <a:off x="3791424" y="3927110"/>
                <a:ext cx="661207" cy="564001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9F7519B-7C40-463B-956D-2649D8824F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24" y="3927110"/>
                <a:ext cx="661207" cy="56400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06FB7F8-FC8D-420A-B204-83CBC188BE89}"/>
                  </a:ext>
                </a:extLst>
              </p:cNvPr>
              <p:cNvSpPr/>
              <p:nvPr/>
            </p:nvSpPr>
            <p:spPr>
              <a:xfrm>
                <a:off x="7782011" y="3871645"/>
                <a:ext cx="661207" cy="564001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06FB7F8-FC8D-420A-B204-83CBC188BE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011" y="3871645"/>
                <a:ext cx="661207" cy="56400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01F32E1-D602-4505-91B9-8C82A91B8918}"/>
              </a:ext>
            </a:extLst>
          </p:cNvPr>
          <p:cNvCxnSpPr>
            <a:cxnSpLocks/>
            <a:stCxn id="24" idx="2"/>
            <a:endCxn id="9" idx="6"/>
          </p:cNvCxnSpPr>
          <p:nvPr/>
        </p:nvCxnSpPr>
        <p:spPr>
          <a:xfrm>
            <a:off x="2638874" y="5196367"/>
            <a:ext cx="5859355" cy="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89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4DFE7-7B5E-40D8-A29C-757DA3C1C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Initial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9A0EFE-3AA1-4BD3-AB32-D8C38F9D39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1"/>
                <a:ext cx="9601196" cy="122445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Add the only one point,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into the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No need to 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9A0EFE-3AA1-4BD3-AB32-D8C38F9D39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1"/>
                <a:ext cx="9601196" cy="1224457"/>
              </a:xfrm>
              <a:blipFill>
                <a:blip r:embed="rId2"/>
                <a:stretch>
                  <a:fillRect l="-1144" t="-6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D4B4F087-239F-42BD-83C7-38A392B76F38}"/>
              </a:ext>
            </a:extLst>
          </p:cNvPr>
          <p:cNvGrpSpPr/>
          <p:nvPr/>
        </p:nvGrpSpPr>
        <p:grpSpPr>
          <a:xfrm>
            <a:off x="5791043" y="3781388"/>
            <a:ext cx="669222" cy="696431"/>
            <a:chOff x="1937688" y="3779625"/>
            <a:chExt cx="669222" cy="69643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210A99A-23A4-43E5-A94B-1F1738941CE7}"/>
                </a:ext>
              </a:extLst>
            </p:cNvPr>
            <p:cNvSpPr/>
            <p:nvPr/>
          </p:nvSpPr>
          <p:spPr>
            <a:xfrm>
              <a:off x="2074322" y="3779625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DB280FCF-DBFC-4364-BA61-5BCB9A60E7A4}"/>
                    </a:ext>
                  </a:extLst>
                </p:cNvPr>
                <p:cNvSpPr/>
                <p:nvPr/>
              </p:nvSpPr>
              <p:spPr>
                <a:xfrm>
                  <a:off x="1937688" y="3952836"/>
                  <a:ext cx="66922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800" b="1" i="1" dirty="0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>
                    <a:ln/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DB280FCF-DBFC-4364-BA61-5BCB9A60E7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7688" y="3952836"/>
                  <a:ext cx="669222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50B4315-4B54-488A-840C-5B246C31F63A}"/>
                  </a:ext>
                </a:extLst>
              </p:cNvPr>
              <p:cNvSpPr/>
              <p:nvPr/>
            </p:nvSpPr>
            <p:spPr>
              <a:xfrm>
                <a:off x="5742283" y="5188724"/>
                <a:ext cx="649985" cy="523220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dirty="0" smtClean="0">
                              <a:ln/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50B4315-4B54-488A-840C-5B246C31F6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283" y="5188724"/>
                <a:ext cx="64998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2548B76-2BFE-4EE5-AA00-625B89167E6B}"/>
              </a:ext>
            </a:extLst>
          </p:cNvPr>
          <p:cNvCxnSpPr>
            <a:cxnSpLocks/>
          </p:cNvCxnSpPr>
          <p:nvPr/>
        </p:nvCxnSpPr>
        <p:spPr>
          <a:xfrm>
            <a:off x="6075232" y="4477819"/>
            <a:ext cx="0" cy="59909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60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5610</TotalTime>
  <Words>730</Words>
  <Application>Microsoft Office PowerPoint</Application>
  <PresentationFormat>Widescreen</PresentationFormat>
  <Paragraphs>152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Cambria Math</vt:lpstr>
      <vt:lpstr>Garamond</vt:lpstr>
      <vt:lpstr>Segoe UI</vt:lpstr>
      <vt:lpstr>Sitka Small</vt:lpstr>
      <vt:lpstr>Organic</vt:lpstr>
      <vt:lpstr>An Optimal Algorithm for Maintaining Connectivity of Wireless Network on a Line</vt:lpstr>
      <vt:lpstr>Previous Work and Our Results</vt:lpstr>
      <vt:lpstr>Problem Definition</vt:lpstr>
      <vt:lpstr>Applications</vt:lpstr>
      <vt:lpstr>Order Preserving Property</vt:lpstr>
      <vt:lpstr>Main Idea</vt:lpstr>
      <vt:lpstr>Properties of Sequence</vt:lpstr>
      <vt:lpstr>A Sequence Example</vt:lpstr>
      <vt:lpstr>The Initial Case</vt:lpstr>
      <vt:lpstr>The General Case</vt:lpstr>
      <vt:lpstr>Case I</vt:lpstr>
      <vt:lpstr>Case II</vt:lpstr>
      <vt:lpstr>Case III</vt:lpstr>
      <vt:lpstr>Merging Two Sequences</vt:lpstr>
      <vt:lpstr>Merging Process</vt:lpstr>
      <vt:lpstr>Merging Process (Cont.)</vt:lpstr>
      <vt:lpstr>Merging Process Case I</vt:lpstr>
      <vt:lpstr>Merging Process Case II</vt:lpstr>
      <vt:lpstr>Merging Process Case II (Cont.)</vt:lpstr>
      <vt:lpstr>Merging Process Case III</vt:lpstr>
      <vt:lpstr>Stop Condition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Optimal Algorithm for Maintaining Connectivity of Wireless Network on a Line</dc:title>
  <dc:creator>Li, Shimin</dc:creator>
  <cp:lastModifiedBy>Li, Shimin</cp:lastModifiedBy>
  <cp:revision>2</cp:revision>
  <dcterms:created xsi:type="dcterms:W3CDTF">2019-07-13T23:52:55Z</dcterms:created>
  <dcterms:modified xsi:type="dcterms:W3CDTF">2019-08-13T15:54:59Z</dcterms:modified>
</cp:coreProperties>
</file>